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ms-office.drawingml.diagramDrawing+xml" PartName="/ppt/diagrams/drawing1.xml"/>
  <Override ContentType="application/vnd.openxmlformats-officedocument.drawingml.diagramColors+xml" PartName="/ppt/diagrams/colors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x="12192000" cy="6858000"/>
  <p:notesSz cx="6858000" cy="9144000"/>
  <p:defaultTex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autoAdjust="0" sz="15000"/>
    <p:restoredTop sz="94660"/>
  </p:normalViewPr>
  <p:slideViewPr>
    <p:cSldViewPr snapToGrid="0">
      <p:cViewPr varScale="1">
        <p:scale>
          <a:sx d="100" n="70"/>
          <a:sy d="100" n="70"/>
        </p:scale>
        <p:origin x="660" y="60"/>
      </p:cViewPr>
      <p:guideLst>
        <p:guide orient="horz" pos="2160"/>
        <p:guide pos="3840"/>
      </p:guideLst>
    </p:cSldViewPr>
  </p:slideViewPr>
  <p:notesTextViewPr>
    <p:cViewPr>
      <p:scale>
        <a:sx d="1" n="1"/>
        <a:sy d="1" n="1"/>
      </p:scale>
      <p:origin x="0" y="0"/>
    </p:cViewPr>
  </p:notesTextViewPr>
  <p:gridSpacing cx="76200" cy="76200"/>
</p:viewPr>
</file>

<file path=ppt/_rels/presentation.xml.rels><?xml version="1.0" encoding="UTF-8" standalone="yes"?><Relationships xmlns="http://schemas.openxmlformats.org/package/2006/relationships"><Relationship Id="rId26" Target="slides/slide20.xml" Type="http://schemas.openxmlformats.org/officeDocument/2006/relationships/slide"/><Relationship Id="rId25" Target="slides/slide19.xml" Type="http://schemas.openxmlformats.org/officeDocument/2006/relationships/slide"/><Relationship Id="rId24" Target="slides/slide18.xml" Type="http://schemas.openxmlformats.org/officeDocument/2006/relationships/slide"/><Relationship Id="rId21" Target="slides/slide15.xml" Type="http://schemas.openxmlformats.org/officeDocument/2006/relationships/slide"/><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slides/slide17.xml" Type="http://schemas.openxmlformats.org/officeDocument/2006/relationships/slide"/><Relationship Id="rId2" Target="viewProps.xml" Type="http://schemas.openxmlformats.org/officeDocument/2006/relationships/viewProps"/><Relationship Id="rId22" Target="slides/slide16.xml" Type="http://schemas.openxmlformats.org/officeDocument/2006/relationships/slide"/><Relationship Id="rId1" Target="theme/theme1.xml" Type="http://schemas.openxmlformats.org/officeDocument/2006/relationships/them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pri="11200" type="accent1"/>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53A37-EF54-4863-B899-A848C64F2022}" type="doc">
      <dgm:prSet csCatId="accent1" csTypeId="urn:microsoft.com/office/officeart/2005/8/colors/accent1_2" loCatId="cycle" loTypeId="urn:microsoft.com/office/officeart/2005/8/layout/cycle6" phldr="1" qsCatId="simple" qsTypeId="urn:microsoft.com/office/officeart/2005/8/quickstyle/simple1"/>
      <dgm:spPr/>
      <dgm:t>
        <a:bodyPr numCol="1"/>
        <a:lstStyle/>
        <a:p>
          <a:endParaRPr altLang="it-IT" lang="it-IT"/>
        </a:p>
      </dgm:t>
    </dgm:pt>
    <dgm:pt modelId="{A23E91ED-9A50-4028-8EBF-8D12180031C5}">
      <dgm:prSet phldrT="[Testo]"/>
      <dgm:spPr>
        <a:solidFill>
          <a:schemeClr val="accent1">
            <a:lumMod val="75000"/>
          </a:schemeClr>
        </a:solidFill>
      </dgm:spPr>
      <dgm:t>
        <a:bodyPr numCol="1"/>
        <a:lstStyle/>
        <a:p>
          <a:r>
            <a:rPr altLang="it-IT" dirty="0" lang="it-IT" smtClean="0"/>
            <a:t>Solidarietà Internazionale</a:t>
          </a:r>
          <a:endParaRPr altLang="it-IT" dirty="0" lang="it-IT"/>
        </a:p>
      </dgm:t>
    </dgm:pt>
    <dgm:pt cxnId="{23091E60-708B-4B2F-A8B8-D3231262FCD5}" modelId="{303181EA-D2FA-4166-906F-6AD7AD03EFC7}" type="parTrans">
      <dgm:prSet/>
      <dgm:spPr/>
      <dgm:t>
        <a:bodyPr numCol="1"/>
        <a:lstStyle/>
        <a:p>
          <a:endParaRPr altLang="it-IT" lang="it-IT"/>
        </a:p>
      </dgm:t>
    </dgm:pt>
    <dgm:pt cxnId="{23091E60-708B-4B2F-A8B8-D3231262FCD5}" modelId="{289B8279-C65B-4EBB-98F4-4D5998009188}" type="sibTrans">
      <dgm:prSet/>
      <dgm:spPr/>
      <dgm:t>
        <a:bodyPr numCol="1"/>
        <a:lstStyle/>
        <a:p>
          <a:endParaRPr altLang="it-IT" lang="it-IT"/>
        </a:p>
      </dgm:t>
    </dgm:pt>
    <dgm:pt modelId="{68FA5F88-F8B4-476D-9ACA-C997FD0E225D}">
      <dgm:prSet phldrT="[Testo]"/>
      <dgm:spPr>
        <a:solidFill>
          <a:schemeClr val="accent1">
            <a:lumMod val="75000"/>
          </a:schemeClr>
        </a:solidFill>
      </dgm:spPr>
      <dgm:t>
        <a:bodyPr numCol="1"/>
        <a:lstStyle/>
        <a:p>
          <a:r>
            <a:rPr altLang="it-IT" dirty="0" lang="it-IT" smtClean="0"/>
            <a:t>Tutela dei diritti</a:t>
          </a:r>
          <a:endParaRPr altLang="it-IT" dirty="0" lang="it-IT"/>
        </a:p>
      </dgm:t>
    </dgm:pt>
    <dgm:pt cxnId="{F7632065-C872-49FD-AAE7-79FBF3296B60}" modelId="{059FB501-76AC-4DAF-956C-17615B55A43F}" type="parTrans">
      <dgm:prSet/>
      <dgm:spPr/>
      <dgm:t>
        <a:bodyPr numCol="1"/>
        <a:lstStyle/>
        <a:p>
          <a:endParaRPr altLang="it-IT" lang="it-IT"/>
        </a:p>
      </dgm:t>
    </dgm:pt>
    <dgm:pt cxnId="{F7632065-C872-49FD-AAE7-79FBF3296B60}" modelId="{13964DFC-5CBF-4F4B-9E25-18C9CFE01222}" type="sibTrans">
      <dgm:prSet/>
      <dgm:spPr/>
      <dgm:t>
        <a:bodyPr numCol="1"/>
        <a:lstStyle/>
        <a:p>
          <a:endParaRPr altLang="it-IT" lang="it-IT"/>
        </a:p>
      </dgm:t>
    </dgm:pt>
    <dgm:pt modelId="{45739EE8-87B4-409B-883A-825303E717FA}">
      <dgm:prSet phldrT="[Testo]"/>
      <dgm:spPr>
        <a:solidFill>
          <a:schemeClr val="accent1">
            <a:lumMod val="75000"/>
          </a:schemeClr>
        </a:solidFill>
      </dgm:spPr>
      <dgm:t>
        <a:bodyPr numCol="1"/>
        <a:lstStyle/>
        <a:p>
          <a:r>
            <a:rPr altLang="it-IT" dirty="0" lang="it-IT" smtClean="0"/>
            <a:t>Educazione alla Mondialità</a:t>
          </a:r>
          <a:endParaRPr altLang="it-IT" dirty="0" lang="it-IT"/>
        </a:p>
      </dgm:t>
    </dgm:pt>
    <dgm:pt cxnId="{F8265582-E50D-4F89-B87C-DFD11B26E8BC}" modelId="{9BF21283-2AD5-4F09-9220-CC7C8DEF5942}" type="parTrans">
      <dgm:prSet/>
      <dgm:spPr/>
      <dgm:t>
        <a:bodyPr numCol="1"/>
        <a:lstStyle/>
        <a:p>
          <a:endParaRPr altLang="it-IT" lang="it-IT"/>
        </a:p>
      </dgm:t>
    </dgm:pt>
    <dgm:pt cxnId="{F8265582-E50D-4F89-B87C-DFD11B26E8BC}" modelId="{9F621D4F-6566-4602-B1C4-FAC808ACF017}" type="sibTrans">
      <dgm:prSet/>
      <dgm:spPr/>
      <dgm:t>
        <a:bodyPr numCol="1"/>
        <a:lstStyle/>
        <a:p>
          <a:endParaRPr altLang="it-IT" lang="it-IT"/>
        </a:p>
      </dgm:t>
    </dgm:pt>
    <dgm:pt modelId="{F5C2A262-7A8B-4BA6-A369-2D18703EAA00}" type="pres">
      <dgm:prSet presAssocID="{9EC53A37-EF54-4863-B899-A848C64F2022}" presName="cycle" presStyleCnt="0">
        <dgm:presLayoutVars>
          <dgm:dir/>
          <dgm:resizeHandles val="exact"/>
        </dgm:presLayoutVars>
      </dgm:prSet>
      <dgm:spPr/>
      <dgm:t>
        <a:bodyPr numCol="1"/>
        <a:lstStyle/>
        <a:p>
          <a:endParaRPr altLang="it-IT" lang="it-IT"/>
        </a:p>
      </dgm:t>
    </dgm:pt>
    <dgm:pt modelId="{5F91EE80-9D79-4AF5-B4B1-5EC12368F265}" type="pres">
      <dgm:prSet custRadScaleInc="-8193" custRadScaleRad="71687" custScaleX="136433" presAssocID="{A23E91ED-9A50-4028-8EBF-8D12180031C5}" presName="node" presStyleCnt="3" presStyleIdx="0" presStyleLbl="node1">
        <dgm:presLayoutVars>
          <dgm:bulletEnabled val="1"/>
        </dgm:presLayoutVars>
      </dgm:prSet>
      <dgm:spPr/>
      <dgm:t>
        <a:bodyPr numCol="1"/>
        <a:lstStyle/>
        <a:p>
          <a:endParaRPr altLang="it-IT" lang="it-IT"/>
        </a:p>
      </dgm:t>
    </dgm:pt>
    <dgm:pt modelId="{2CD77A4D-A83B-4A83-BFA9-9912CC31B39C}" type="pres">
      <dgm:prSet presAssocID="{A23E91ED-9A50-4028-8EBF-8D12180031C5}" presName="spNode" presStyleCnt="0"/>
      <dgm:spPr/>
    </dgm:pt>
    <dgm:pt modelId="{6603D75B-910B-4051-97D9-E1BAEEB22489}" type="pres">
      <dgm:prSet presAssocID="{289B8279-C65B-4EBB-98F4-4D5998009188}" presName="sibTrans" presStyleCnt="3" presStyleIdx="0" presStyleLbl="sibTrans1D1"/>
      <dgm:spPr/>
      <dgm:t>
        <a:bodyPr numCol="1"/>
        <a:lstStyle/>
        <a:p>
          <a:endParaRPr altLang="it-IT" lang="it-IT"/>
        </a:p>
      </dgm:t>
    </dgm:pt>
    <dgm:pt modelId="{3AA88EBD-80C0-4814-9ECD-4E6346ED54BC}" type="pres">
      <dgm:prSet custRadScaleInc="4454" custRadScaleRad="97858" custScaleX="136433" presAssocID="{68FA5F88-F8B4-476D-9ACA-C997FD0E225D}" presName="node" presStyleCnt="3" presStyleIdx="1" presStyleLbl="node1">
        <dgm:presLayoutVars>
          <dgm:bulletEnabled val="1"/>
        </dgm:presLayoutVars>
      </dgm:prSet>
      <dgm:spPr/>
      <dgm:t>
        <a:bodyPr numCol="1"/>
        <a:lstStyle/>
        <a:p>
          <a:endParaRPr altLang="it-IT" lang="it-IT"/>
        </a:p>
      </dgm:t>
    </dgm:pt>
    <dgm:pt modelId="{4BB4F1BF-6E71-4000-8D3C-721C2C4B2302}" type="pres">
      <dgm:prSet presAssocID="{68FA5F88-F8B4-476D-9ACA-C997FD0E225D}" presName="spNode" presStyleCnt="0"/>
      <dgm:spPr/>
    </dgm:pt>
    <dgm:pt modelId="{B36E6BD9-BB78-47E1-817C-31488EC484CD}" type="pres">
      <dgm:prSet presAssocID="{13964DFC-5CBF-4F4B-9E25-18C9CFE01222}" presName="sibTrans" presStyleCnt="3" presStyleIdx="1" presStyleLbl="sibTrans1D1"/>
      <dgm:spPr/>
      <dgm:t>
        <a:bodyPr numCol="1"/>
        <a:lstStyle/>
        <a:p>
          <a:endParaRPr altLang="it-IT" lang="it-IT"/>
        </a:p>
      </dgm:t>
    </dgm:pt>
    <dgm:pt modelId="{FAB2B47F-E4DF-49B5-97E1-F60FFE2DC8B2}" type="pres">
      <dgm:prSet custRadScaleInc="20885" custRadScaleRad="127960" custScaleX="136433" presAssocID="{45739EE8-87B4-409B-883A-825303E717FA}" presName="node" presStyleCnt="3" presStyleIdx="2" presStyleLbl="node1">
        <dgm:presLayoutVars>
          <dgm:bulletEnabled val="1"/>
        </dgm:presLayoutVars>
      </dgm:prSet>
      <dgm:spPr/>
      <dgm:t>
        <a:bodyPr numCol="1"/>
        <a:lstStyle/>
        <a:p>
          <a:endParaRPr altLang="it-IT" lang="it-IT"/>
        </a:p>
      </dgm:t>
    </dgm:pt>
    <dgm:pt modelId="{2A05E150-A94E-4BC1-9990-EF192B462B53}" type="pres">
      <dgm:prSet presAssocID="{45739EE8-87B4-409B-883A-825303E717FA}" presName="spNode" presStyleCnt="0"/>
      <dgm:spPr/>
    </dgm:pt>
    <dgm:pt modelId="{55E87A01-473E-430A-B673-24A4EBEFC73A}" type="pres">
      <dgm:prSet presAssocID="{9F621D4F-6566-4602-B1C4-FAC808ACF017}" presName="sibTrans" presStyleCnt="3" presStyleIdx="2" presStyleLbl="sibTrans1D1"/>
      <dgm:spPr/>
      <dgm:t>
        <a:bodyPr numCol="1"/>
        <a:lstStyle/>
        <a:p>
          <a:endParaRPr altLang="it-IT" lang="it-IT"/>
        </a:p>
      </dgm:t>
    </dgm:pt>
  </dgm:ptLst>
  <dgm:cxnLst>
    <dgm:cxn destId="{55E87A01-473E-430A-B673-24A4EBEFC73A}" destOrd="0" modelId="{80153ECF-B263-41EA-B41D-6A6737B00944}" presId="urn:microsoft.com/office/officeart/2005/8/layout/cycle6" srcId="{9F621D4F-6566-4602-B1C4-FAC808ACF017}" srcOrd="0" type="presOf"/>
    <dgm:cxn destId="{68FA5F88-F8B4-476D-9ACA-C997FD0E225D}" destOrd="0" modelId="{F7632065-C872-49FD-AAE7-79FBF3296B60}" parTransId="{059FB501-76AC-4DAF-956C-17615B55A43F}" sibTransId="{13964DFC-5CBF-4F4B-9E25-18C9CFE01222}" srcId="{9EC53A37-EF54-4863-B899-A848C64F2022}" srcOrd="1"/>
    <dgm:cxn destId="{A23E91ED-9A50-4028-8EBF-8D12180031C5}" destOrd="0" modelId="{23091E60-708B-4B2F-A8B8-D3231262FCD5}" parTransId="{303181EA-D2FA-4166-906F-6AD7AD03EFC7}" sibTransId="{289B8279-C65B-4EBB-98F4-4D5998009188}" srcId="{9EC53A37-EF54-4863-B899-A848C64F2022}" srcOrd="0"/>
    <dgm:cxn destId="{FAB2B47F-E4DF-49B5-97E1-F60FFE2DC8B2}" destOrd="0" modelId="{35A79573-D86E-4828-9EEF-06F7FC5219D6}" presId="urn:microsoft.com/office/officeart/2005/8/layout/cycle6" srcId="{45739EE8-87B4-409B-883A-825303E717FA}" srcOrd="0" type="presOf"/>
    <dgm:cxn destId="{45739EE8-87B4-409B-883A-825303E717FA}" destOrd="0" modelId="{F8265582-E50D-4F89-B87C-DFD11B26E8BC}" parTransId="{9BF21283-2AD5-4F09-9220-CC7C8DEF5942}" sibTransId="{9F621D4F-6566-4602-B1C4-FAC808ACF017}" srcId="{9EC53A37-EF54-4863-B899-A848C64F2022}" srcOrd="2"/>
    <dgm:cxn destId="{F5C2A262-7A8B-4BA6-A369-2D18703EAA00}" destOrd="0" modelId="{A90A3847-A69B-42A8-9AA4-119A44E9F559}" presId="urn:microsoft.com/office/officeart/2005/8/layout/cycle6" srcId="{9EC53A37-EF54-4863-B899-A848C64F2022}" srcOrd="0" type="presOf"/>
    <dgm:cxn destId="{3AA88EBD-80C0-4814-9ECD-4E6346ED54BC}" destOrd="0" modelId="{F4DD8648-33EC-40D3-9E2E-F9ECADDA5E40}" presId="urn:microsoft.com/office/officeart/2005/8/layout/cycle6" srcId="{68FA5F88-F8B4-476D-9ACA-C997FD0E225D}" srcOrd="0" type="presOf"/>
    <dgm:cxn destId="{5F91EE80-9D79-4AF5-B4B1-5EC12368F265}" destOrd="0" modelId="{664F5A99-2E74-4AFA-B5C8-F325503B4696}" presId="urn:microsoft.com/office/officeart/2005/8/layout/cycle6" srcId="{A23E91ED-9A50-4028-8EBF-8D12180031C5}" srcOrd="0" type="presOf"/>
    <dgm:cxn destId="{6603D75B-910B-4051-97D9-E1BAEEB22489}" destOrd="0" modelId="{ABCE29BE-F7CB-40DE-ACD6-31EF6F5CC518}" presId="urn:microsoft.com/office/officeart/2005/8/layout/cycle6" srcId="{289B8279-C65B-4EBB-98F4-4D5998009188}" srcOrd="0" type="presOf"/>
    <dgm:cxn destId="{B36E6BD9-BB78-47E1-817C-31488EC484CD}" destOrd="0" modelId="{7E848563-2B14-4F0C-9D61-E7D08D6ECECA}" presId="urn:microsoft.com/office/officeart/2005/8/layout/cycle6" srcId="{13964DFC-5CBF-4F4B-9E25-18C9CFE01222}" srcOrd="0" type="presOf"/>
    <dgm:cxn destId="{5F91EE80-9D79-4AF5-B4B1-5EC12368F265}" destOrd="0" modelId="{08E2CACE-B4D5-4B2A-BD8C-4F223B103487}" presId="urn:microsoft.com/office/officeart/2005/8/layout/cycle6" srcId="{F5C2A262-7A8B-4BA6-A369-2D18703EAA00}" srcOrd="0" type="presParOf"/>
    <dgm:cxn destId="{2CD77A4D-A83B-4A83-BFA9-9912CC31B39C}" destOrd="0" modelId="{D019B99F-2D0A-47B5-A5C9-2408FF74B003}" presId="urn:microsoft.com/office/officeart/2005/8/layout/cycle6" srcId="{F5C2A262-7A8B-4BA6-A369-2D18703EAA00}" srcOrd="1" type="presParOf"/>
    <dgm:cxn destId="{6603D75B-910B-4051-97D9-E1BAEEB22489}" destOrd="0" modelId="{097691CE-94FE-4C60-BA7C-0F53B82998C3}" presId="urn:microsoft.com/office/officeart/2005/8/layout/cycle6" srcId="{F5C2A262-7A8B-4BA6-A369-2D18703EAA00}" srcOrd="2" type="presParOf"/>
    <dgm:cxn destId="{3AA88EBD-80C0-4814-9ECD-4E6346ED54BC}" destOrd="0" modelId="{E66A2504-D7A0-48C3-9601-F237E0C7EFDB}" presId="urn:microsoft.com/office/officeart/2005/8/layout/cycle6" srcId="{F5C2A262-7A8B-4BA6-A369-2D18703EAA00}" srcOrd="3" type="presParOf"/>
    <dgm:cxn destId="{4BB4F1BF-6E71-4000-8D3C-721C2C4B2302}" destOrd="0" modelId="{E1ABA154-149B-4C05-BB9B-D7E5EB18BE8D}" presId="urn:microsoft.com/office/officeart/2005/8/layout/cycle6" srcId="{F5C2A262-7A8B-4BA6-A369-2D18703EAA00}" srcOrd="4" type="presParOf"/>
    <dgm:cxn destId="{B36E6BD9-BB78-47E1-817C-31488EC484CD}" destOrd="0" modelId="{998569AE-967C-4BD1-AE0A-64E47283A414}" presId="urn:microsoft.com/office/officeart/2005/8/layout/cycle6" srcId="{F5C2A262-7A8B-4BA6-A369-2D18703EAA00}" srcOrd="5" type="presParOf"/>
    <dgm:cxn destId="{FAB2B47F-E4DF-49B5-97E1-F60FFE2DC8B2}" destOrd="0" modelId="{EE5EC216-B354-4C18-B908-3516461B0E4D}" presId="urn:microsoft.com/office/officeart/2005/8/layout/cycle6" srcId="{F5C2A262-7A8B-4BA6-A369-2D18703EAA00}" srcOrd="6" type="presParOf"/>
    <dgm:cxn destId="{2A05E150-A94E-4BC1-9990-EF192B462B53}" destOrd="0" modelId="{B129D7B9-51A0-47B8-B809-3530E5C8E0C2}" presId="urn:microsoft.com/office/officeart/2005/8/layout/cycle6" srcId="{F5C2A262-7A8B-4BA6-A369-2D18703EAA00}" srcOrd="7" type="presParOf"/>
    <dgm:cxn destId="{55E87A01-473E-430A-B673-24A4EBEFC73A}" destOrd="0" modelId="{27FF7A3A-B550-4FB7-86A0-2F268205C23A}" presId="urn:microsoft.com/office/officeart/2005/8/layout/cycle6" srcId="{F5C2A262-7A8B-4BA6-A369-2D18703EAA00}" srcOrd="8" type="presParOf"/>
  </dgm:cxnLst>
  <dgm:bg/>
  <dgm:whole/>
  <dgm:extLst>
    <a:ext uri="http://schemas.microsoft.com/office/drawing/2008/diagram">
      <dsp:dataModelExt xmlns:dsp="http://schemas.microsoft.com/office/drawing/2008/diagram" minVer="http://schemas.openxmlformats.org/drawingml/2006/diagram" relId="rId6"/>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GrpSpPr/>
      <dsp:cNvPr id="0" name=""/>
    </dsp:nvGrpSpPr>
    <dsp:grpSpPr/>
    <dsp:sp modelId="{5F91EE80-9D79-4AF5-B4B1-5EC12368F265}">
      <dsp:nvSpPr>
        <dsp:cNvPr id="0" name=""/>
        <dsp:cNvSpPr/>
      </dsp:nvSpPr>
      <dsp:spPr>
        <a:xfrm>
          <a:off x="2673286" y="590720"/>
          <a:ext cx="3263861" cy="1554982"/>
        </a:xfrm>
        <a:prstGeom prst="roundRect">
          <a:avLst/>
        </a:prstGeom>
        <a:solidFill>
          <a:schemeClr val="accent1">
            <a:lumMod val="75000"/>
          </a:schemeClr>
        </a:solidFill>
        <a:ln algn="ctr" cap="rnd" cmpd="sng" w="19050">
          <a:solidFill>
            <a:schemeClr val="lt1">
              <a:hueOff val="0"/>
              <a:satOff val="0"/>
              <a:lumOff val="0"/>
              <a:alphaOff val="0"/>
            </a:schemeClr>
          </a:solidFill>
          <a:prstDash val="solid"/>
        </a:ln>
        <a:effectLst/>
      </dsp:spPr>
      <dsp:style>
        <a:lnRef idx="2">
          <a:scrgbClr b="0" g="0" r="0"/>
        </a:lnRef>
        <a:fillRef idx="1">
          <a:scrgbClr b="0" g="0" r="0"/>
        </a:fillRef>
        <a:effectRef idx="0">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lvl="0">
            <a:lnSpc>
              <a:spcPct val="90000"/>
            </a:lnSpc>
            <a:spcBef>
              <a:spcPct val="0"/>
            </a:spcBef>
            <a:spcAft>
              <a:spcPct val="35000"/>
            </a:spcAft>
          </a:pPr>
          <a:r>
            <a:rPr altLang="it-IT" dirty="0" kern="1200" lang="it-IT" smtClean="0" sz="3400"/>
            <a:t>Solidarietà Internazionale</a:t>
          </a:r>
          <a:endParaRPr altLang="it-IT" dirty="0" kern="1200" lang="it-IT" sz="3400"/>
        </a:p>
      </dsp:txBody>
      <dsp:txXfrm>
        <a:off x="2749194" y="666628"/>
        <a:ext cx="3112045" cy="1403166"/>
      </dsp:txXfrm>
    </dsp:sp>
    <dsp:sp modelId="{6603D75B-910B-4051-97D9-E1BAEEB22489}">
      <dsp:nvSpPr>
        <dsp:cNvPr id="0" name=""/>
        <dsp:cNvSpPr/>
      </dsp:nvSpPr>
      <dsp:spPr>
        <a:xfrm>
          <a:off x="1522006" y="1716855"/>
          <a:ext cx="4144312" cy="4144312"/>
        </a:xfrm>
        <a:custGeom>
          <a:avLst/>
          <a:gdLst/>
          <a:ahLst/>
          <a:cxnLst/>
          <a:rect b="0" l="0" r="0" t="0"/>
          <a:pathLst>
            <a:path h="0" w="0">
              <a:moveTo>
                <a:pt x="3344104" y="436314"/>
              </a:moveTo>
              <a:arcTo hR="2072156" stAng="18472010" swAng="2015637" wR="2072156"/>
            </a:path>
          </a:pathLst>
        </a:custGeom>
        <a:noFill/>
        <a:ln algn="ctr" cap="rnd" cmpd="sng" w="12700">
          <a:solidFill>
            <a:schemeClr val="accent1">
              <a:hueOff val="0"/>
              <a:satOff val="0"/>
              <a:lumOff val="0"/>
              <a:alphaOff val="0"/>
            </a:schemeClr>
          </a:solidFill>
          <a:prstDash val="solid"/>
        </a:ln>
        <a:effectLst/>
      </dsp:spPr>
      <dsp:style>
        <a:lnRef idx="1">
          <a:scrgbClr b="0" g="0" r="0"/>
        </a:lnRef>
        <a:fillRef idx="0">
          <a:scrgbClr b="0" g="0" r="0"/>
        </a:fillRef>
        <a:effectRef idx="0">
          <a:scrgbClr b="0" g="0" r="0"/>
        </a:effectRef>
        <a:fontRef idx="minor"/>
      </dsp:style>
    </dsp:sp>
    <dsp:sp modelId="{3AA88EBD-80C0-4814-9ECD-4E6346ED54BC}">
      <dsp:nvSpPr>
        <dsp:cNvPr id="0" name=""/>
        <dsp:cNvSpPr/>
      </dsp:nvSpPr>
      <dsp:spPr>
        <a:xfrm>
          <a:off x="4481936" y="3141749"/>
          <a:ext cx="3263861" cy="1554982"/>
        </a:xfrm>
        <a:prstGeom prst="roundRect">
          <a:avLst/>
        </a:prstGeom>
        <a:solidFill>
          <a:schemeClr val="accent1">
            <a:lumMod val="75000"/>
          </a:schemeClr>
        </a:solidFill>
        <a:ln algn="ctr" cap="rnd" cmpd="sng" w="19050">
          <a:solidFill>
            <a:schemeClr val="lt1">
              <a:hueOff val="0"/>
              <a:satOff val="0"/>
              <a:lumOff val="0"/>
              <a:alphaOff val="0"/>
            </a:schemeClr>
          </a:solidFill>
          <a:prstDash val="solid"/>
        </a:ln>
        <a:effectLst/>
      </dsp:spPr>
      <dsp:style>
        <a:lnRef idx="2">
          <a:scrgbClr b="0" g="0" r="0"/>
        </a:lnRef>
        <a:fillRef idx="1">
          <a:scrgbClr b="0" g="0" r="0"/>
        </a:fillRef>
        <a:effectRef idx="0">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lvl="0">
            <a:lnSpc>
              <a:spcPct val="90000"/>
            </a:lnSpc>
            <a:spcBef>
              <a:spcPct val="0"/>
            </a:spcBef>
            <a:spcAft>
              <a:spcPct val="35000"/>
            </a:spcAft>
          </a:pPr>
          <a:r>
            <a:rPr altLang="it-IT" dirty="0" kern="1200" lang="it-IT" smtClean="0" sz="3400"/>
            <a:t>Tutela dei diritti</a:t>
          </a:r>
          <a:endParaRPr altLang="it-IT" dirty="0" kern="1200" lang="it-IT" sz="3400"/>
        </a:p>
      </dsp:txBody>
      <dsp:txXfrm>
        <a:off x="4557844" y="3217657"/>
        <a:ext cx="3112045" cy="1403166"/>
      </dsp:txXfrm>
    </dsp:sp>
    <dsp:sp modelId="{B36E6BD9-BB78-47E1-817C-31488EC484CD}">
      <dsp:nvSpPr>
        <dsp:cNvPr id="0" name=""/>
        <dsp:cNvSpPr/>
      </dsp:nvSpPr>
      <dsp:spPr>
        <a:xfrm>
          <a:off x="1792694" y="1066018"/>
          <a:ext cx="4144312" cy="4144312"/>
        </a:xfrm>
        <a:custGeom>
          <a:avLst/>
          <a:gdLst/>
          <a:ahLst/>
          <a:cxnLst/>
          <a:rect b="0" l="0" r="0" t="0"/>
          <a:pathLst>
            <a:path h="0" w="0">
              <a:moveTo>
                <a:pt x="3416303" y="3649209"/>
              </a:moveTo>
              <a:arcTo hR="2072156" stAng="2973511" swAng="5071565" wR="2072156"/>
            </a:path>
          </a:pathLst>
        </a:custGeom>
        <a:noFill/>
        <a:ln algn="ctr" cap="rnd" cmpd="sng" w="12700">
          <a:solidFill>
            <a:schemeClr val="accent1">
              <a:hueOff val="0"/>
              <a:satOff val="0"/>
              <a:lumOff val="0"/>
              <a:alphaOff val="0"/>
            </a:schemeClr>
          </a:solidFill>
          <a:prstDash val="solid"/>
        </a:ln>
        <a:effectLst/>
      </dsp:spPr>
      <dsp:style>
        <a:lnRef idx="1">
          <a:scrgbClr b="0" g="0" r="0"/>
        </a:lnRef>
        <a:fillRef idx="0">
          <a:scrgbClr b="0" g="0" r="0"/>
        </a:fillRef>
        <a:effectRef idx="0">
          <a:scrgbClr b="0" g="0" r="0"/>
        </a:effectRef>
        <a:fontRef idx="minor"/>
      </dsp:style>
    </dsp:sp>
    <dsp:sp modelId="{FAB2B47F-E4DF-49B5-97E1-F60FFE2DC8B2}">
      <dsp:nvSpPr>
        <dsp:cNvPr id="0" name=""/>
        <dsp:cNvSpPr/>
      </dsp:nvSpPr>
      <dsp:spPr>
        <a:xfrm>
          <a:off x="293659" y="3051830"/>
          <a:ext cx="3263861" cy="1554982"/>
        </a:xfrm>
        <a:prstGeom prst="roundRect">
          <a:avLst/>
        </a:prstGeom>
        <a:solidFill>
          <a:schemeClr val="accent1">
            <a:lumMod val="75000"/>
          </a:schemeClr>
        </a:solidFill>
        <a:ln algn="ctr" cap="rnd" cmpd="sng" w="19050">
          <a:solidFill>
            <a:schemeClr val="lt1">
              <a:hueOff val="0"/>
              <a:satOff val="0"/>
              <a:lumOff val="0"/>
              <a:alphaOff val="0"/>
            </a:schemeClr>
          </a:solidFill>
          <a:prstDash val="solid"/>
        </a:ln>
        <a:effectLst/>
      </dsp:spPr>
      <dsp:style>
        <a:lnRef idx="2">
          <a:scrgbClr b="0" g="0" r="0"/>
        </a:lnRef>
        <a:fillRef idx="1">
          <a:scrgbClr b="0" g="0" r="0"/>
        </a:fillRef>
        <a:effectRef idx="0">
          <a:scrgbClr b="0" g="0" r="0"/>
        </a:effectRef>
        <a:fontRef idx="minor">
          <a:schemeClr val="lt1"/>
        </a:fontRef>
      </dsp:style>
      <dsp:txBody>
        <a:bodyPr anchor="ctr" anchorCtr="0" bIns="129540" lIns="129540" numCol="1" rIns="129540" spcCol="1270" spcFirstLastPara="0" tIns="129540" vert="horz" wrap="square">
          <a:noAutofit/>
        </a:bodyPr>
        <a:lstStyle/>
        <a:p>
          <a:pPr algn="ctr" defTabSz="1511300" lvl="0">
            <a:lnSpc>
              <a:spcPct val="90000"/>
            </a:lnSpc>
            <a:spcBef>
              <a:spcPct val="0"/>
            </a:spcBef>
            <a:spcAft>
              <a:spcPct val="35000"/>
            </a:spcAft>
          </a:pPr>
          <a:r>
            <a:rPr altLang="it-IT" dirty="0" kern="1200" lang="it-IT" smtClean="0" sz="3400"/>
            <a:t>Educazione alla Mondialità</a:t>
          </a:r>
          <a:endParaRPr altLang="it-IT" dirty="0" kern="1200" lang="it-IT" sz="3400"/>
        </a:p>
      </dsp:txBody>
      <dsp:txXfrm>
        <a:off x="369567" y="3127738"/>
        <a:ext cx="3112045" cy="1403166"/>
      </dsp:txXfrm>
    </dsp:sp>
    <dsp:sp modelId="{55E87A01-473E-430A-B673-24A4EBEFC73A}">
      <dsp:nvSpPr>
        <dsp:cNvPr id="0" name=""/>
        <dsp:cNvSpPr/>
      </dsp:nvSpPr>
      <dsp:spPr>
        <a:xfrm>
          <a:off x="2462368" y="1898747"/>
          <a:ext cx="4144312" cy="4144312"/>
        </a:xfrm>
        <a:custGeom>
          <a:avLst/>
          <a:gdLst/>
          <a:ahLst/>
          <a:cxnLst/>
          <a:rect b="0" l="0" r="0" t="0"/>
          <a:pathLst>
            <a:path h="0" w="0">
              <a:moveTo>
                <a:pt x="220596" y="1141803"/>
              </a:moveTo>
              <a:arcTo hR="2072156" stAng="12400689" swAng="2082901" wR="2072156"/>
            </a:path>
          </a:pathLst>
        </a:custGeom>
        <a:noFill/>
        <a:ln algn="ctr" cap="rnd" cmpd="sng" w="12700">
          <a:solidFill>
            <a:schemeClr val="accent1">
              <a:hueOff val="0"/>
              <a:satOff val="0"/>
              <a:lumOff val="0"/>
              <a:alphaOff val="0"/>
            </a:schemeClr>
          </a:solidFill>
          <a:prstDash val="solid"/>
        </a:ln>
        <a:effectLst/>
      </dsp:spPr>
      <dsp:style>
        <a:lnRef idx="1">
          <a:scrgbClr b="0" g="0" r="0"/>
        </a:lnRef>
        <a:fillRef idx="0">
          <a:scrgbClr b="0" g="0" r="0"/>
        </a:fillRef>
        <a:effectRef idx="0">
          <a:scrgbClr b="0" g="0" r="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pri="4000" type="cycle"/>
    <dgm:cat pri="24000" type="relationship"/>
  </dgm:catLst>
  <dgm:sampData>
    <dgm:dataModel>
      <dgm:ptLst>
        <dgm:pt modelId="0" type="doc"/>
        <dgm:pt modelId="1">
          <dgm:prSet phldr="1"/>
        </dgm:pt>
        <dgm:pt modelId="2">
          <dgm:prSet phldr="1"/>
        </dgm:pt>
        <dgm:pt modelId="3">
          <dgm:prSet phldr="1"/>
        </dgm:pt>
        <dgm:pt modelId="4">
          <dgm:prSet phldr="1"/>
        </dgm:pt>
        <dgm:pt modelId="5">
          <dgm:prSet phldr="1"/>
        </dgm:pt>
      </dgm:ptLst>
      <dgm:cxnLst>
        <dgm:cxn destId="1" destOrd="0" modelId="6" srcId="0" srcOrd="0"/>
        <dgm:cxn destId="2" destOrd="0" modelId="7" srcId="0" srcOrd="1"/>
        <dgm:cxn destId="3" destOrd="0" modelId="8" srcId="0" srcOrd="2"/>
        <dgm:cxn destId="4" destOrd="0" modelId="9" srcId="0" srcOrd="3"/>
        <dgm:cxn destId="5" destOrd="0" modelId="10" srcId="0" srcOrd="4"/>
      </dgm:cxnLst>
      <dgm:bg/>
      <dgm:whole/>
    </dgm:dataModel>
  </dgm:sampData>
  <dgm:styleData>
    <dgm:dataModel>
      <dgm:ptLst>
        <dgm:pt modelId="0" type="doc"/>
        <dgm:pt modelId="1"/>
        <dgm:pt modelId="2"/>
        <dgm:pt modelId="3"/>
      </dgm:ptLst>
      <dgm:cxnLst>
        <dgm:cxn destId="1" destOrd="0" modelId="4" srcId="0" srcOrd="0"/>
        <dgm:cxn destId="2" destOrd="0" modelId="5" srcId="0" srcOrd="1"/>
        <dgm:cxn destId="3" destOrd="0" modelId="6" srcId="0" srcOrd="2"/>
      </dgm:cxnLst>
      <dgm:bg/>
      <dgm:whole/>
    </dgm:dataModel>
  </dgm:styleData>
  <dgm:clrData>
    <dgm:dataModel>
      <dgm:ptLst>
        <dgm:pt modelId="0" type="doc"/>
        <dgm:pt modelId="1"/>
        <dgm:pt modelId="2"/>
        <dgm:pt modelId="3"/>
        <dgm:pt modelId="4"/>
        <dgm:pt modelId="5"/>
        <dgm:pt modelId="6"/>
      </dgm:ptLst>
      <dgm:cxnLst>
        <dgm:cxn destId="1" destOrd="0" modelId="7" srcId="0" srcOrd="0"/>
        <dgm:cxn destId="2" destOrd="0" modelId="8" srcId="0" srcOrd="1"/>
        <dgm:cxn destId="3" destOrd="0" modelId="9" srcId="0" srcOrd="2"/>
        <dgm:cxn destId="4" destOrd="0" modelId="10" srcId="0" srcOrd="3"/>
        <dgm:cxn destId="5" destOrd="0" modelId="11" srcId="0" srcOrd="4"/>
        <dgm:cxn destId="6" destOrd="0" modelId="12" srcId="0" srcOrd="5"/>
      </dgm:cxnLst>
      <dgm:bg/>
      <dgm:whole/>
    </dgm:dataModel>
  </dgm:clrData>
  <dgm:layoutNode name="cycle">
    <dgm:shape xmlns:r="http://schemas.openxmlformats.org/officeDocument/2006/relationships" r:blip="">
      <dgm:adjLst/>
    </dgm:shape>
    <dgm:varLst>
      <dgm:dir/>
      <dgm:resizeHandles val="exact"/>
    </dgm:varLst>
    <dgm:choose name="Name0">
      <dgm:if arg="dir" func="var" name="Name1" op="equ" val="norm">
        <dgm:choose name="Name2">
          <dgm:if axis="ch" func="cnt" name="Name3" op="gt" ptType="node" val="2">
            <dgm:alg type="cycle">
              <dgm:param type="stAng" val="0"/>
              <dgm:param type="spanAng" val="360"/>
            </dgm:alg>
          </dgm:if>
          <dgm:else name="Name4">
            <dgm:alg type="cycle">
              <dgm:param type="stAng" val="-90"/>
              <dgm:param type="spanAng" val="360"/>
            </dgm:alg>
          </dgm:else>
        </dgm:choose>
      </dgm:if>
      <dgm:else name="Name5">
        <dgm:choose name="Name6">
          <dgm:if axis="ch" func="cnt" name="Name7" op="gt" ptType="node" val="2">
            <dgm:alg type="cycle">
              <dgm:param type="stAng" val="0"/>
              <dgm:param type="spanAng" val="-360"/>
            </dgm:alg>
          </dgm:if>
          <dgm:else name="Name8">
            <dgm:alg type="cycle">
              <dgm:param type="stAng" val="90"/>
              <dgm:param type="spanAng" val="-360"/>
            </dgm:alg>
          </dgm:else>
        </dgm:choose>
      </dgm:else>
    </dgm:choose>
    <dgm:presOf/>
    <dgm:choose name="Name9">
      <dgm:if arg="dir" func="var" name="Name10" op="equ" val="norm">
        <dgm:constrLst>
          <dgm:constr for="ch" forName="node" refType="w" type="w"/>
          <dgm:constr fact="0.3" for="ch" op="equ" ptType="sibTrans" refFor="ch" refForName="node" refType="w" type="w"/>
          <dgm:constr for="ch" op="equ" ptType="sibTrans" refType="diam" type="diam"/>
          <dgm:constr fact="0.15" op="equ" refFor="ch" refForName="node" refType="w" type="sibSp"/>
          <dgm:constr fact="1.6" for="ch" forName="spNode" refType="sibSp" type="w"/>
          <dgm:constr for="ch" forName="node" op="equ" type="primFontSz" val="65"/>
        </dgm:constrLst>
      </dgm:if>
      <dgm:else name="Name11">
        <dgm:constrLst>
          <dgm:constr for="ch" forName="node" refType="w" type="w"/>
          <dgm:constr fact="0.3" for="ch" op="equ" ptType="sibTrans" refFor="ch" refForName="node" refType="w" type="w"/>
          <dgm:constr fact="-1" for="ch" op="equ" ptType="sibTrans" refType="diam" type="diam"/>
          <dgm:constr fact="0.15" op="equ" refFor="ch" refForName="node" refType="w" type="sibSp"/>
          <dgm:constr fact="1.6" for="ch" forName="spNode" refType="sibSp" type="w"/>
          <dgm:constr for="ch" forName="node" op="equ" type="primFontSz" val="65"/>
        </dgm:constrLst>
      </dgm:else>
    </dgm:choose>
    <dgm:ruleLst/>
    <dgm:forEach axis="ch" name="Name12" ptType="node">
      <dgm:layoutNode name="node">
        <dgm:alg type="tx"/>
        <dgm:shape xmlns:r="http://schemas.openxmlformats.org/officeDocument/2006/relationships" r:blip="" type="roundRect">
          <dgm:adjLst/>
        </dgm:shape>
        <dgm:varLst>
          <dgm:bulletEnabled val="1"/>
        </dgm:varLst>
        <dgm:presOf axis="desOrSelf" ptType="node"/>
        <dgm:constrLst>
          <dgm:constr fact="0.65" refType="w" type="h"/>
          <dgm:constr fact="0.3" refType="primFontSz" type="tMarg"/>
          <dgm:constr fact="0.3" refType="primFontSz" type="bMarg"/>
          <dgm:constr fact="0.3" refType="primFontSz" type="lMarg"/>
          <dgm:constr fact="0.3" refType="primFontSz" type="rMarg"/>
        </dgm:constrLst>
        <dgm:ruleLst>
          <dgm:rule fact="NaN" max="NaN" type="primFontSz" val="5"/>
        </dgm:ruleLst>
      </dgm:layoutNode>
      <dgm:choose name="Name13">
        <dgm:if axis="par ch" func="cnt" name="Name14" op="gt" ptType="doc node" val="1">
          <dgm:layoutNode name="spNode">
            <dgm:alg type="sp"/>
            <dgm:shape xmlns:r="http://schemas.openxmlformats.org/officeDocument/2006/relationships" r:blip="">
              <dgm:adjLst/>
            </dgm:shape>
            <dgm:presOf/>
            <dgm:constrLst>
              <dgm:constr refType="w" type="h"/>
            </dgm:constrLst>
            <dgm:ruleLst/>
          </dgm:layoutNode>
          <dgm:forEach axis="followSib" cnt="1" hideLastTrans="0" name="Name15" ptType="sibTrans">
            <dgm:layoutNode name="sibTrans">
              <dgm:alg type="conn">
                <dgm:param type="dim" val="1D"/>
                <dgm:param type="connRout" val="curve"/>
                <dgm:param type="begPts" val="radial"/>
                <dgm:param type="endPts" val="radial"/>
                <dgm:param type="endSty" val="noArr"/>
              </dgm:alg>
              <dgm:shape xmlns:r="http://schemas.openxmlformats.org/officeDocument/2006/relationships" r:blip="" type="conn">
                <dgm:adjLst/>
              </dgm:shape>
              <dgm:presOf axis="self"/>
              <dgm:constrLst>
                <dgm:constr fact="0.65" refType="w" type="h"/>
                <dgm:constr type="connDist"/>
                <dgm:constr fact="0.01" refType="connDist" type="begPad"/>
                <dgm:constr fact="0.01" refType="connDist" type="endPad"/>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pri="10100" type="simple"/>
  </dgm:catLst>
  <dgm:scene3d>
    <a:camera prst="orthographicFront"/>
    <a:lightRig dir="t" rig="threePt"/>
  </dgm:scene3d>
  <dgm:styleLbl name="node0">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lnNode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vennNode1">
    <dgm:scene3d>
      <a:camera prst="orthographicFront"/>
      <a:lightRig dir="t" rig="threePt"/>
    </dgm:scene3d>
    <dgm:sp3d/>
    <dgm:txPr/>
    <dgm:style>
      <a:lnRef idx="2">
        <a:scrgbClr b="0" g="0" r="0"/>
      </a:lnRef>
      <a:fillRef idx="1">
        <a:scrgbClr b="0" g="0" r="0"/>
      </a:fillRef>
      <a:effectRef idx="0">
        <a:scrgbClr b="0" g="0" r="0"/>
      </a:effectRef>
      <a:fontRef idx="minor">
        <a:schemeClr val="tx1"/>
      </a:fontRef>
    </dgm:style>
  </dgm:styleLbl>
  <dgm:styleLbl name="alignNode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2">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3">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node4">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fgImgPlac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lignImgPlac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bgImgPlac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ibTrans2D1">
    <dgm:scene3d>
      <a:camera prst="orthographicFront"/>
      <a:lightRig dir="t" rig="threePt"/>
    </dgm:scene3d>
    <dgm:sp3d/>
    <dgm:txPr/>
    <dgm:style>
      <a:lnRef idx="0">
        <a:scrgbClr b="0" g="0" r="0"/>
      </a:lnRef>
      <a:fillRef idx="1">
        <a:scrgbClr b="0" g="0" r="0"/>
      </a:fillRef>
      <a:effectRef idx="0">
        <a:scrgbClr b="0" g="0" r="0"/>
      </a:effectRef>
      <a:fontRef idx="minor">
        <a:schemeClr val="lt1"/>
      </a:fontRef>
    </dgm:style>
  </dgm:styleLbl>
  <dgm:styleLbl name="fgSibTrans2D1">
    <dgm:scene3d>
      <a:camera prst="orthographicFront"/>
      <a:lightRig dir="t" rig="threePt"/>
    </dgm:scene3d>
    <dgm:sp3d/>
    <dgm:txPr/>
    <dgm:style>
      <a:lnRef idx="0">
        <a:scrgbClr b="0" g="0" r="0"/>
      </a:lnRef>
      <a:fillRef idx="1">
        <a:scrgbClr b="0" g="0" r="0"/>
      </a:fillRef>
      <a:effectRef idx="0">
        <a:scrgbClr b="0" g="0" r="0"/>
      </a:effectRef>
      <a:fontRef idx="minor">
        <a:schemeClr val="lt1"/>
      </a:fontRef>
    </dgm:style>
  </dgm:styleLbl>
  <dgm:styleLbl name="bgSibTrans2D1">
    <dgm:scene3d>
      <a:camera prst="orthographicFront"/>
      <a:lightRig dir="t" rig="threePt"/>
    </dgm:scene3d>
    <dgm:sp3d/>
    <dgm:txPr/>
    <dgm:style>
      <a:lnRef idx="0">
        <a:scrgbClr b="0" g="0" r="0"/>
      </a:lnRef>
      <a:fillRef idx="1">
        <a:scrgbClr b="0" g="0" r="0"/>
      </a:fillRef>
      <a:effectRef idx="0">
        <a:scrgbClr b="0" g="0" r="0"/>
      </a:effectRef>
      <a:fontRef idx="minor">
        <a:schemeClr val="lt1"/>
      </a:fontRef>
    </dgm:style>
  </dgm:styleLbl>
  <dgm:styleLbl name="sibTrans1D1">
    <dgm:scene3d>
      <a:camera prst="orthographicFront"/>
      <a:lightRig dir="t" rig="threePt"/>
    </dgm:scene3d>
    <dgm:sp3d/>
    <dgm:txPr/>
    <dgm:style>
      <a:lnRef idx="1">
        <a:scrgbClr b="0" g="0" r="0"/>
      </a:lnRef>
      <a:fillRef idx="0">
        <a:scrgbClr b="0" g="0" r="0"/>
      </a:fillRef>
      <a:effectRef idx="0">
        <a:scrgbClr b="0" g="0" r="0"/>
      </a:effectRef>
      <a:fontRef idx="minor"/>
    </dgm:style>
  </dgm:styleLbl>
  <dgm:styleLbl name="callout">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sst0">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2">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3">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asst4">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1">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2">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3">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2D4">
    <dgm:scene3d>
      <a:camera prst="orthographicFront"/>
      <a:lightRig dir="t" rig="threePt"/>
    </dgm:scene3d>
    <dgm:sp3d/>
    <dgm:txPr/>
    <dgm:style>
      <a:lnRef idx="2">
        <a:scrgbClr b="0" g="0" r="0"/>
      </a:lnRef>
      <a:fillRef idx="1">
        <a:scrgbClr b="0" g="0" r="0"/>
      </a:fillRef>
      <a:effectRef idx="0">
        <a:scrgbClr b="0" g="0" r="0"/>
      </a:effectRef>
      <a:fontRef idx="minor">
        <a:schemeClr val="lt1"/>
      </a:fontRef>
    </dgm:style>
  </dgm:styleLbl>
  <dgm:styleLbl name="parChTrans1D1">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parChTrans1D2">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parChTrans1D3">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parChTrans1D4">
    <dgm:scene3d>
      <a:camera prst="orthographicFront"/>
      <a:lightRig dir="t" rig="threePt"/>
    </dgm:scene3d>
    <dgm:sp3d/>
    <dgm:txPr/>
    <dgm:style>
      <a:lnRef idx="2">
        <a:scrgbClr b="0" g="0" r="0"/>
      </a:lnRef>
      <a:fillRef idx="0">
        <a:scrgbClr b="0" g="0" r="0"/>
      </a:fillRef>
      <a:effectRef idx="0">
        <a:scrgbClr b="0" g="0" r="0"/>
      </a:effectRef>
      <a:fontRef idx="minor"/>
    </dgm:style>
  </dgm:styleLbl>
  <dgm:styleLbl name="f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conF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lign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trAlignAcc1">
    <dgm:scene3d>
      <a:camera prst="orthographicFront"/>
      <a:lightRig dir="t" rig="threePt"/>
    </dgm:scene3d>
    <dgm:sp3d/>
    <dgm:txPr/>
    <dgm:style>
      <a:lnRef idx="1">
        <a:scrgbClr b="0" g="0" r="0"/>
      </a:lnRef>
      <a:fillRef idx="1">
        <a:scrgbClr b="0" g="0" r="0"/>
      </a:fillRef>
      <a:effectRef idx="0">
        <a:scrgbClr b="0" g="0" r="0"/>
      </a:effectRef>
      <a:fontRef idx="minor"/>
    </dgm:style>
  </dgm:styleLbl>
  <dgm:styleLbl name="b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olidF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olidAlign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solidBgAcc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FollowNod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alignAccFollowNod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bgAccFollowNode1">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0">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2">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3">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fgAcc4">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bgShp">
    <dgm:scene3d>
      <a:camera prst="orthographicFront"/>
      <a:lightRig dir="t" rig="threePt"/>
    </dgm:scene3d>
    <dgm:sp3d/>
    <dgm:txPr/>
    <dgm:style>
      <a:lnRef idx="0">
        <a:scrgbClr b="0" g="0" r="0"/>
      </a:lnRef>
      <a:fillRef idx="1">
        <a:scrgbClr b="0" g="0" r="0"/>
      </a:fillRef>
      <a:effectRef idx="0">
        <a:scrgbClr b="0" g="0" r="0"/>
      </a:effectRef>
      <a:fontRef idx="minor"/>
    </dgm:style>
  </dgm:styleLbl>
  <dgm:styleLbl name="dkBgShp">
    <dgm:scene3d>
      <a:camera prst="orthographicFront"/>
      <a:lightRig dir="t" rig="threePt"/>
    </dgm:scene3d>
    <dgm:sp3d/>
    <dgm:txPr/>
    <dgm:style>
      <a:lnRef idx="0">
        <a:scrgbClr b="0" g="0" r="0"/>
      </a:lnRef>
      <a:fillRef idx="1">
        <a:scrgbClr b="0" g="0" r="0"/>
      </a:fillRef>
      <a:effectRef idx="0">
        <a:scrgbClr b="0" g="0" r="0"/>
      </a:effectRef>
      <a:fontRef idx="minor"/>
    </dgm:style>
  </dgm:styleLbl>
  <dgm:styleLbl name="trBgShp">
    <dgm:scene3d>
      <a:camera prst="orthographicFront"/>
      <a:lightRig dir="t" rig="threePt"/>
    </dgm:scene3d>
    <dgm:sp3d/>
    <dgm:txPr/>
    <dgm:style>
      <a:lnRef idx="0">
        <a:scrgbClr b="0" g="0" r="0"/>
      </a:lnRef>
      <a:fillRef idx="1">
        <a:scrgbClr b="0" g="0" r="0"/>
      </a:fillRef>
      <a:effectRef idx="0">
        <a:scrgbClr b="0" g="0" r="0"/>
      </a:effectRef>
      <a:fontRef idx="minor"/>
    </dgm:style>
  </dgm:styleLbl>
  <dgm:styleLbl name="fgShp">
    <dgm:scene3d>
      <a:camera prst="orthographicFront"/>
      <a:lightRig dir="t" rig="threePt"/>
    </dgm:scene3d>
    <dgm:sp3d/>
    <dgm:txPr/>
    <dgm:style>
      <a:lnRef idx="2">
        <a:scrgbClr b="0" g="0" r="0"/>
      </a:lnRef>
      <a:fillRef idx="1">
        <a:scrgbClr b="0" g="0" r="0"/>
      </a:fillRef>
      <a:effectRef idx="0">
        <a:scrgbClr b="0" g="0" r="0"/>
      </a:effectRef>
      <a:fontRef idx="minor"/>
    </dgm:style>
  </dgm:styleLbl>
  <dgm:styleLbl name="revTx">
    <dgm:scene3d>
      <a:camera prst="orthographicFront"/>
      <a:lightRig dir="t" rig="threePt"/>
    </dgm:scene3d>
    <dgm:sp3d/>
    <dgm:txPr/>
    <dgm:style>
      <a:lnRef idx="0">
        <a:scrgbClr b="0" g="0" r="0"/>
      </a:lnRef>
      <a:fillRef idx="0">
        <a:scrgbClr b="0" g="0" r="0"/>
      </a:fillRef>
      <a:effectRef idx="0">
        <a:scrgbClr b="0" g="0" r="0"/>
      </a:effectRef>
      <a:fontRef idx="minor"/>
    </dgm:style>
  </dgm:styleLbl>
</dgm:styleDef>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sz="quarter" type="hdr"/>
          </p:nvPr>
        </p:nvSpPr>
        <p:spPr>
          <a:xfrm>
            <a:off x="0" y="0"/>
            <a:ext cx="2971800" cy="458788"/>
          </a:xfrm>
          <a:prstGeom prst="rect">
            <a:avLst/>
          </a:prstGeom>
        </p:spPr>
        <p:txBody>
          <a:bodyPr bIns="45720" lIns="91440" numCol="1" rIns="91440" rtlCol="0" tIns="45720" vert="horz"/>
          <a:lstStyle>
            <a:lvl1pPr algn="l">
              <a:defRPr sz="1200"/>
            </a:lvl1pPr>
          </a:lstStyle>
          <a:p>
            <a:endParaRPr altLang="it-IT" lang="it-IT"/>
          </a:p>
        </p:txBody>
      </p:sp>
      <p:sp>
        <p:nvSpPr>
          <p:cNvPr id="3" name="Segnaposto data 2"/>
          <p:cNvSpPr>
            <a:spLocks noGrp="1"/>
          </p:cNvSpPr>
          <p:nvPr>
            <p:ph idx="1" type="dt"/>
          </p:nvPr>
        </p:nvSpPr>
        <p:spPr>
          <a:xfrm>
            <a:off x="3884613" y="0"/>
            <a:ext cx="2971800" cy="458788"/>
          </a:xfrm>
          <a:prstGeom prst="rect">
            <a:avLst/>
          </a:prstGeom>
        </p:spPr>
        <p:txBody>
          <a:bodyPr bIns="45720" lIns="91440" numCol="1" rIns="91440" rtlCol="0" tIns="45720" vert="horz"/>
          <a:lstStyle>
            <a:lvl1pPr algn="r">
              <a:defRPr sz="1200"/>
            </a:lvl1pPr>
          </a:lstStyle>
          <a:p>
            <a:fld id="{D109A5EB-2B97-4844-995B-1715D122083F}" type="datetimeFigureOut">
              <a:rPr altLang="it-IT" lang="it-IT" smtClean="0"/>
              <a:pPr/>
              <a:t>31/08/2020</a:t>
            </a:fld>
            <a:endParaRPr altLang="it-IT" lang="it-IT"/>
          </a:p>
        </p:txBody>
      </p:sp>
      <p:sp>
        <p:nvSpPr>
          <p:cNvPr id="4" name="Segnaposto immagine diapositiva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numCol="1" rIns="91440" rtlCol="0" tIns="45720" vert="horz"/>
          <a:lstStyle/>
          <a:p>
            <a:endParaRPr altLang="it-IT" lang="it-IT"/>
          </a:p>
        </p:txBody>
      </p:sp>
      <p:sp>
        <p:nvSpPr>
          <p:cNvPr id="5" name="Segnaposto note 4"/>
          <p:cNvSpPr>
            <a:spLocks noGrp="1"/>
          </p:cNvSpPr>
          <p:nvPr>
            <p:ph idx="3" sz="quarter" type="body"/>
          </p:nvPr>
        </p:nvSpPr>
        <p:spPr>
          <a:xfrm>
            <a:off x="685800" y="4400550"/>
            <a:ext cx="5486400" cy="3600450"/>
          </a:xfrm>
          <a:prstGeom prst="rect">
            <a:avLst/>
          </a:prstGeom>
        </p:spPr>
        <p:txBody>
          <a:bodyPr bIns="45720" lIns="91440" numCol="1" rIns="91440" rtlCol="0" tIns="45720" vert="horz"/>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altLang="it-IT" lang="it-IT"/>
          </a:p>
        </p:txBody>
      </p:sp>
      <p:sp>
        <p:nvSpPr>
          <p:cNvPr id="6" name="Segnaposto piè di pagina 5"/>
          <p:cNvSpPr>
            <a:spLocks noGrp="1"/>
          </p:cNvSpPr>
          <p:nvPr>
            <p:ph idx="4" sz="quarter" type="ftr"/>
          </p:nvPr>
        </p:nvSpPr>
        <p:spPr>
          <a:xfrm>
            <a:off x="0" y="8685213"/>
            <a:ext cx="2971800" cy="458787"/>
          </a:xfrm>
          <a:prstGeom prst="rect">
            <a:avLst/>
          </a:prstGeom>
        </p:spPr>
        <p:txBody>
          <a:bodyPr anchor="b" bIns="45720" lIns="91440" numCol="1" rIns="91440" rtlCol="0" tIns="45720" vert="horz"/>
          <a:lstStyle>
            <a:lvl1pPr algn="l">
              <a:defRPr sz="1200"/>
            </a:lvl1pPr>
          </a:lstStyle>
          <a:p>
            <a:endParaRPr altLang="it-IT" lang="it-IT"/>
          </a:p>
        </p:txBody>
      </p:sp>
      <p:sp>
        <p:nvSpPr>
          <p:cNvPr id="7" name="Segnaposto numero diapositiva 6"/>
          <p:cNvSpPr>
            <a:spLocks noGrp="1"/>
          </p:cNvSpPr>
          <p:nvPr>
            <p:ph idx="5" sz="quarter" type="sldNum"/>
          </p:nvPr>
        </p:nvSpPr>
        <p:spPr>
          <a:xfrm>
            <a:off x="3884613" y="8685213"/>
            <a:ext cx="2971800" cy="458787"/>
          </a:xfrm>
          <a:prstGeom prst="rect">
            <a:avLst/>
          </a:prstGeom>
        </p:spPr>
        <p:txBody>
          <a:bodyPr anchor="b" bIns="45720" lIns="91440" numCol="1" rIns="91440" rtlCol="0" tIns="45720" vert="horz"/>
          <a:lstStyle>
            <a:lvl1pPr algn="r">
              <a:defRPr sz="1200"/>
            </a:lvl1pPr>
          </a:lstStyle>
          <a:p>
            <a:fld id="{C34E6505-1A92-4A74-A4F7-CE6959A5FF65}" type="slidenum">
              <a:rPr altLang="it-IT" lang="it-IT" smtClean="0"/>
              <a:pPr/>
              <a:t>‹N›</a:t>
            </a:fld>
            <a:endParaRPr altLang="it-IT" lang="it-IT"/>
          </a:p>
        </p:txBody>
      </p:sp>
    </p:spTree>
    <p:extLst>
      <p:ext uri="{BB962C8B-B14F-4D97-AF65-F5344CB8AC3E}">
        <p14:creationId xmlns:p14="http://schemas.microsoft.com/office/powerpoint/2010/main" val="1891846753"/>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fmla="val 100000" name="adj"/>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fmla="val 100000" name="adj"/>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fmla="val 100000" name="adj"/>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numCol="1">
            <a:noAutofit/>
          </a:bodyPr>
          <a:lstStyle>
            <a:lvl1pPr algn="r">
              <a:defRPr sz="5400">
                <a:solidFill>
                  <a:schemeClr val="accent1"/>
                </a:solidFill>
              </a:defRPr>
            </a:lvl1pPr>
          </a:lstStyle>
          <a:p>
            <a:r>
              <a:rPr altLang="it-IT" lang="it-IT" smtClean="0"/>
              <a:t>Fare clic per modificare lo stile del titolo</a:t>
            </a:r>
            <a:endParaRPr dirty="0" lang="en-US"/>
          </a:p>
        </p:txBody>
      </p:sp>
      <p:sp>
        <p:nvSpPr>
          <p:cNvPr id="3" name="Subtitle 2"/>
          <p:cNvSpPr>
            <a:spLocks noGrp="1"/>
          </p:cNvSpPr>
          <p:nvPr>
            <p:ph idx="1" type="subTitle"/>
          </p:nvPr>
        </p:nvSpPr>
        <p:spPr>
          <a:xfrm>
            <a:off x="1507067" y="4050833"/>
            <a:ext cx="7766936" cy="1096899"/>
          </a:xfrm>
        </p:spPr>
        <p:txBody>
          <a:bodyPr anchor="t" numCol="1"/>
          <a:lstStyle>
            <a:lvl1pPr algn="r" indent="0" marL="0">
              <a:buNone/>
              <a:defRPr>
                <a:solidFill>
                  <a:schemeClr val="tx1">
                    <a:lumMod val="50000"/>
                    <a:lumOff val="50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altLang="it-IT" lang="it-IT" smtClean="0"/>
              <a:t>Fare clic per modificare lo stile del sottotitolo dello schema</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numCol="1">
            <a:normAutofit/>
          </a:bodyPr>
          <a:lstStyle>
            <a:lvl1pPr algn="l">
              <a:defRPr b="0" cap="none" sz="4400"/>
            </a:lvl1pPr>
          </a:lstStyle>
          <a:p>
            <a:r>
              <a:rPr altLang="it-IT" lang="it-IT" smtClean="0"/>
              <a:t>Fare clic per modificare lo stile del titolo</a:t>
            </a:r>
            <a:endParaRPr dirty="0" lang="en-US"/>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it-IT" lang="it-IT" smtClean="0"/>
              <a:t>Modifica gli stili del testo dello schema</a:t>
            </a:r>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altLang="it-IT" lang="it-IT" smtClean="0"/>
              <a:t>Fare clic per modificare lo stile del titolo</a:t>
            </a:r>
            <a:endParaRPr dirty="0" lang="en-US"/>
          </a:p>
        </p:txBody>
      </p:sp>
      <p:sp>
        <p:nvSpPr>
          <p:cNvPr id="23" name="Text Placeholder 9"/>
          <p:cNvSpPr>
            <a:spLocks noGrp="1"/>
          </p:cNvSpPr>
          <p:nvPr>
            <p:ph idx="13" sz="quarter" type="body"/>
          </p:nvPr>
        </p:nvSpPr>
        <p:spPr>
          <a:xfrm>
            <a:off x="1366139" y="3632200"/>
            <a:ext cx="7224524" cy="381000"/>
          </a:xfrm>
        </p:spPr>
        <p:txBody>
          <a:bodyPr anchor="ctr" numCol="1">
            <a:noAutofit/>
          </a:bodyPr>
          <a:lstStyle>
            <a:lvl1pPr indent="0" marL="0">
              <a:buFontTx/>
              <a:buNone/>
              <a:defRPr sz="1600">
                <a:solidFill>
                  <a:schemeClr val="tx1">
                    <a:lumMod val="50000"/>
                    <a:lumOff val="50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altLang="it-IT" lang="it-IT" smtClean="0"/>
              <a:t>Modifica gli stili del testo dello schema</a:t>
            </a:r>
          </a:p>
        </p:txBody>
      </p:sp>
      <p:sp>
        <p:nvSpPr>
          <p:cNvPr id="3" name="Text Placeholder 2"/>
          <p:cNvSpPr>
            <a:spLocks noGrp="1"/>
          </p:cNvSpPr>
          <p:nvPr>
            <p:ph idx="1" type="body"/>
          </p:nvPr>
        </p:nvSpPr>
        <p:spPr>
          <a:xfrm>
            <a:off x="677335" y="4470400"/>
            <a:ext cx="8596668" cy="1570962"/>
          </a:xfrm>
        </p:spPr>
        <p:txBody>
          <a:bodyPr anchor="ctr"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it-IT" lang="it-IT" smtClean="0"/>
              <a:t>Modifica gli stili del testo dello schema</a:t>
            </a:r>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
        <p:nvSpPr>
          <p:cNvPr id="20" name="TextBox 19"/>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latin typeface="Arial"/>
              </a:rPr>
              <a:t>”</a:t>
            </a:r>
            <a:endParaRPr dirty="0"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numCol="1">
            <a:normAutofit/>
          </a:bodyPr>
          <a:lstStyle>
            <a:lvl1pPr algn="l">
              <a:defRPr b="0" cap="none" sz="4400"/>
            </a:lvl1pPr>
          </a:lstStyle>
          <a:p>
            <a:r>
              <a:rPr altLang="it-IT" lang="it-IT" smtClean="0"/>
              <a:t>Fare clic per modificare lo stile del titolo</a:t>
            </a:r>
            <a:endParaRPr dirty="0" lang="en-US"/>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75000"/>
                    <a:lumOff val="2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it-IT" lang="it-IT" smtClean="0"/>
              <a:t>Modifica gli stili del testo dello schema</a:t>
            </a:r>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numCol="1">
            <a:normAutofit/>
          </a:bodyPr>
          <a:lstStyle>
            <a:lvl1pPr algn="l">
              <a:defRPr b="0" cap="none" sz="4400"/>
            </a:lvl1pPr>
          </a:lstStyle>
          <a:p>
            <a:r>
              <a:rPr altLang="it-IT" lang="it-IT" smtClean="0"/>
              <a:t>Fare clic per modificare lo stile del titolo</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tx1">
                    <a:lumMod val="75000"/>
                    <a:lumOff val="25000"/>
                  </a:schemeClr>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altLang="it-IT" lang="it-IT" smtClean="0"/>
              <a:t>Modifica gli stili del testo dello schema</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it-IT" lang="it-IT" smtClean="0"/>
              <a:t>Modifica gli stili del testo dello schema</a:t>
            </a:r>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
        <p:nvSpPr>
          <p:cNvPr id="24" name="TextBox 23"/>
          <p:cNvSpPr txBox="1"/>
          <p:nvPr/>
        </p:nvSpPr>
        <p:spPr>
          <a:xfrm>
            <a:off x="541870" y="790378"/>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anchor="ctr" bIns="45720" lIns="91440" numCol="1" rIns="91440" rtlCol="0" tIns="45720" vert="horz">
            <a:noAutofit/>
          </a:bodyPr>
          <a:lstStyle/>
          <a:p>
            <a:pPr lvl="0"/>
            <a:r>
              <a:rPr baseline="0" dirty="0" lang="en-US" sz="8000">
                <a:ln cmpd="sng" w="3175">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numCol="1">
            <a:normAutofit/>
          </a:bodyPr>
          <a:lstStyle>
            <a:lvl1pPr algn="l">
              <a:defRPr b="0" cap="none" sz="4400"/>
            </a:lvl1pPr>
          </a:lstStyle>
          <a:p>
            <a:r>
              <a:rPr altLang="it-IT" lang="it-IT" smtClean="0"/>
              <a:t>Fare clic per modificare lo stile del titolo</a:t>
            </a:r>
            <a:endParaRPr dirty="0" lang="en-US"/>
          </a:p>
        </p:txBody>
      </p:sp>
      <p:sp>
        <p:nvSpPr>
          <p:cNvPr id="23" name="Text Placeholder 9"/>
          <p:cNvSpPr>
            <a:spLocks noGrp="1"/>
          </p:cNvSpPr>
          <p:nvPr>
            <p:ph idx="13" sz="quarter" type="body"/>
          </p:nvPr>
        </p:nvSpPr>
        <p:spPr>
          <a:xfrm>
            <a:off x="677332" y="4013200"/>
            <a:ext cx="8596669" cy="514248"/>
          </a:xfrm>
        </p:spPr>
        <p:txBody>
          <a:bodyPr anchor="b" numCol="1">
            <a:noAutofit/>
          </a:bodyPr>
          <a:lstStyle>
            <a:lvl1pPr indent="0" marL="0">
              <a:buFontTx/>
              <a:buNone/>
              <a:defRPr sz="2400">
                <a:solidFill>
                  <a:schemeClr val="accent1"/>
                </a:solidFill>
              </a:defRPr>
            </a:lvl1pPr>
            <a:lvl2pPr indent="0" marL="457200">
              <a:buFontTx/>
              <a:buNone/>
              <a:defRPr/>
            </a:lvl2pPr>
            <a:lvl3pPr indent="0" marL="914400">
              <a:buFontTx/>
              <a:buNone/>
              <a:defRPr/>
            </a:lvl3pPr>
            <a:lvl4pPr indent="0" marL="1371600">
              <a:buFontTx/>
              <a:buNone/>
              <a:defRPr/>
            </a:lvl4pPr>
            <a:lvl5pPr indent="0" marL="1828800">
              <a:buFontTx/>
              <a:buNone/>
              <a:defRPr/>
            </a:lvl5pPr>
          </a:lstStyle>
          <a:p>
            <a:pPr lvl="0"/>
            <a:r>
              <a:rPr altLang="it-IT" lang="it-IT" smtClean="0"/>
              <a:t>Modifica gli stili del testo dello schema</a:t>
            </a:r>
          </a:p>
        </p:txBody>
      </p:sp>
      <p:sp>
        <p:nvSpPr>
          <p:cNvPr id="3" name="Text Placeholder 2"/>
          <p:cNvSpPr>
            <a:spLocks noGrp="1"/>
          </p:cNvSpPr>
          <p:nvPr>
            <p:ph idx="1" type="body"/>
          </p:nvPr>
        </p:nvSpPr>
        <p:spPr>
          <a:xfrm>
            <a:off x="677335" y="4527448"/>
            <a:ext cx="8596668" cy="1513914"/>
          </a:xfrm>
        </p:spPr>
        <p:txBody>
          <a:bodyPr anchor="t" numCol="1">
            <a:normAutofit/>
          </a:bodyPr>
          <a:lstStyle>
            <a:lvl1pPr algn="l" indent="0" marL="0">
              <a:buNone/>
              <a:defRPr sz="18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it-IT" lang="it-IT" smtClean="0"/>
              <a:t>Modifica gli stili del testo dello schema</a:t>
            </a:r>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vertTx">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it-IT" lang="it-IT" smtClean="0"/>
              <a:t>Fare clic per modificare lo stile del titolo</a:t>
            </a:r>
            <a:endParaRPr dirty="0" lang="en-US"/>
          </a:p>
        </p:txBody>
      </p:sp>
      <p:sp>
        <p:nvSpPr>
          <p:cNvPr id="3" name="Vertical Text Placeholder 2"/>
          <p:cNvSpPr>
            <a:spLocks noGrp="1"/>
          </p:cNvSpPr>
          <p:nvPr>
            <p:ph idx="1" orient="vert" type="body"/>
          </p:nvPr>
        </p:nvSpPr>
        <p:spPr/>
        <p:txBody>
          <a:bodyPr numCol="1" vert="eaVert"/>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4" name="Date Placeholder 3"/>
          <p:cNvSpPr>
            <a:spLocks noGrp="1"/>
          </p:cNvSpPr>
          <p:nvPr>
            <p:ph idx="10" sz="half" type="dt"/>
          </p:nvPr>
        </p:nvSpPr>
        <p:spPr/>
        <p:txBody>
          <a:bodyPr numCol="1"/>
          <a:lstStyle/>
          <a:p>
            <a:fld id="{55C6B4A9-1611-4792-9094-5F34BCA07E0B}"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89333C77-0158-454C-844F-B7AB9BD7DAD4}" type="slidenum">
              <a:rPr dirty="0" lang="en-US"/>
              <a:pPr/>
              <a:t>‹N›</a:t>
            </a:fld>
            <a:endParaRPr dirty="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vertTitleAndTx">
  <p:cSld name="Titolo e testo verticale">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7967673" y="609599"/>
            <a:ext cx="1304743" cy="5251451"/>
          </a:xfrm>
        </p:spPr>
        <p:txBody>
          <a:bodyPr anchor="ctr" numCol="1" vert="eaVert"/>
          <a:lstStyle/>
          <a:p>
            <a:r>
              <a:rPr altLang="it-IT" lang="it-IT" smtClean="0"/>
              <a:t>Fare clic per modificare lo stile del titolo</a:t>
            </a:r>
            <a:endParaRPr dirty="0" lang="en-US"/>
          </a:p>
        </p:txBody>
      </p:sp>
      <p:sp>
        <p:nvSpPr>
          <p:cNvPr id="3" name="Vertical Text Placeholder 2"/>
          <p:cNvSpPr>
            <a:spLocks noGrp="1"/>
          </p:cNvSpPr>
          <p:nvPr>
            <p:ph idx="1" orient="vert" type="body"/>
          </p:nvPr>
        </p:nvSpPr>
        <p:spPr>
          <a:xfrm>
            <a:off x="677335" y="609600"/>
            <a:ext cx="7060150" cy="5251450"/>
          </a:xfrm>
        </p:spPr>
        <p:txBody>
          <a:bodyPr numCol="1" vert="eaVert"/>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458384" y="284163"/>
            <a:ext cx="10363200" cy="1143000"/>
          </a:xfrm>
        </p:spPr>
        <p:txBody>
          <a:bodyPr numCol="1"/>
          <a:lstStyle/>
          <a:p>
            <a:r>
              <a:rPr altLang="it-IT" lang="it-IT" smtClean="0"/>
              <a:t>Fare clic per modificare lo stile del titolo</a:t>
            </a:r>
            <a:endParaRPr altLang="it-IT" lang="it-IT"/>
          </a:p>
        </p:txBody>
      </p:sp>
      <p:sp>
        <p:nvSpPr>
          <p:cNvPr id="3" name="Segnaposto tabella 2"/>
          <p:cNvSpPr>
            <a:spLocks noGrp="1"/>
          </p:cNvSpPr>
          <p:nvPr>
            <p:ph idx="1" type="tbl"/>
          </p:nvPr>
        </p:nvSpPr>
        <p:spPr>
          <a:xfrm>
            <a:off x="914400" y="1905000"/>
            <a:ext cx="10363200" cy="4191000"/>
          </a:xfrm>
        </p:spPr>
        <p:txBody>
          <a:bodyPr numCol="1"/>
          <a:lstStyle/>
          <a:p>
            <a:pPr lvl="0"/>
            <a:endParaRPr altLang="it-IT" lang="it-IT" noProof="0" smtClean="0"/>
          </a:p>
        </p:txBody>
      </p:sp>
      <p:sp>
        <p:nvSpPr>
          <p:cNvPr id="4" name="Rectangle 4"/>
          <p:cNvSpPr>
            <a:spLocks noChangeArrowheads="1" noGrp="1"/>
          </p:cNvSpPr>
          <p:nvPr>
            <p:ph idx="10" sz="half" type="dt"/>
          </p:nvPr>
        </p:nvSpPr>
        <p:spPr>
          <a:ln/>
        </p:spPr>
        <p:txBody>
          <a:bodyPr numCol="1"/>
          <a:lstStyle>
            <a:lvl1pPr>
              <a:defRPr/>
            </a:lvl1pPr>
          </a:lstStyle>
          <a:p>
            <a:pPr>
              <a:defRPr/>
            </a:pPr>
            <a:endParaRPr altLang="it-IT" lang="it-IT"/>
          </a:p>
        </p:txBody>
      </p:sp>
      <p:sp>
        <p:nvSpPr>
          <p:cNvPr id="5" name="Rectangle 5"/>
          <p:cNvSpPr>
            <a:spLocks noChangeArrowheads="1" noGrp="1"/>
          </p:cNvSpPr>
          <p:nvPr>
            <p:ph idx="11" sz="quarter" type="ftr"/>
          </p:nvPr>
        </p:nvSpPr>
        <p:spPr>
          <a:ln/>
        </p:spPr>
        <p:txBody>
          <a:bodyPr numCol="1"/>
          <a:lstStyle>
            <a:lvl1pPr>
              <a:defRPr/>
            </a:lvl1pPr>
          </a:lstStyle>
          <a:p>
            <a:pPr>
              <a:defRPr/>
            </a:pPr>
            <a:r>
              <a:rPr altLang="it-IT" lang="it-IT"/>
              <a:t>Contesto</a:t>
            </a:r>
          </a:p>
        </p:txBody>
      </p:sp>
      <p:sp>
        <p:nvSpPr>
          <p:cNvPr descr="Large confetti" id="6" name="Rectangle 9"/>
          <p:cNvSpPr>
            <a:spLocks noChangeArrowheads="1" noGrp="1"/>
          </p:cNvSpPr>
          <p:nvPr>
            <p:ph idx="12" sz="quarter" type="sldNum"/>
          </p:nvPr>
        </p:nvSpPr>
        <p:spPr>
          <a:ln/>
        </p:spPr>
        <p:txBody>
          <a:bodyPr numCol="1"/>
          <a:lstStyle>
            <a:lvl1pPr>
              <a:defRPr/>
            </a:lvl1pPr>
          </a:lstStyle>
          <a:p>
            <a:pPr>
              <a:defRPr/>
            </a:pPr>
            <a:fld id="{5AD7305A-38E5-4B37-B77D-C916F7509092}" type="slidenum">
              <a:rPr altLang="it-IT" lang="it-IT"/>
              <a:pPr>
                <a:defRPr/>
              </a:pPr>
              <a:t>‹N›</a:t>
            </a:fld>
            <a:endParaRPr altLang="it-IT" lang="it-IT"/>
          </a:p>
        </p:txBody>
      </p:sp>
    </p:spTree>
    <p:extLst>
      <p:ext uri="{BB962C8B-B14F-4D97-AF65-F5344CB8AC3E}">
        <p14:creationId xmlns:p14="http://schemas.microsoft.com/office/powerpoint/2010/main" val="25416001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lvl1pPr>
              <a:defRPr sz="3600"/>
            </a:lvl1pPr>
          </a:lstStyle>
          <a:p>
            <a:r>
              <a:rPr altLang="it-IT" lang="it-IT" smtClean="0"/>
              <a:t>Fare clic per modificare lo stile del titolo</a:t>
            </a:r>
            <a:endParaRPr dirty="0" lang="en-US"/>
          </a:p>
        </p:txBody>
      </p:sp>
      <p:sp>
        <p:nvSpPr>
          <p:cNvPr id="3" name="Content Placeholder 2"/>
          <p:cNvSpPr>
            <a:spLocks noGrp="1"/>
          </p:cNvSpPr>
          <p:nvPr>
            <p:ph idx="1"/>
          </p:nvPr>
        </p:nvSpPr>
        <p:spPr/>
        <p:txBody>
          <a:bodyPr numCol="1"/>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numCol="1"/>
          <a:lstStyle>
            <a:lvl1pPr algn="l">
              <a:defRPr b="0" cap="none" sz="4000"/>
            </a:lvl1pPr>
          </a:lstStyle>
          <a:p>
            <a:r>
              <a:rPr altLang="it-IT" lang="it-IT" smtClean="0"/>
              <a:t>Fare clic per modificare lo stile del titolo</a:t>
            </a:r>
            <a:endParaRPr dirty="0" lang="en-US"/>
          </a:p>
        </p:txBody>
      </p:sp>
      <p:sp>
        <p:nvSpPr>
          <p:cNvPr id="3" name="Text Placeholder 2"/>
          <p:cNvSpPr>
            <a:spLocks noGrp="1"/>
          </p:cNvSpPr>
          <p:nvPr>
            <p:ph idx="1" type="body"/>
          </p:nvPr>
        </p:nvSpPr>
        <p:spPr>
          <a:xfrm>
            <a:off x="677335" y="4527448"/>
            <a:ext cx="8596668" cy="860400"/>
          </a:xfrm>
        </p:spPr>
        <p:txBody>
          <a:bodyPr anchor="t" numCol="1"/>
          <a:lstStyle>
            <a:lvl1pPr algn="l" indent="0" marL="0">
              <a:buNone/>
              <a:defRPr sz="2000">
                <a:solidFill>
                  <a:schemeClr val="tx1">
                    <a:lumMod val="50000"/>
                    <a:lumOff val="50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altLang="it-IT" lang="it-IT" smtClean="0"/>
              <a:t>Modifica gli stili del testo dello schema</a:t>
            </a:r>
          </a:p>
        </p:txBody>
      </p:sp>
      <p:sp>
        <p:nvSpPr>
          <p:cNvPr id="4" name="Date Placeholder 3"/>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5" name="Footer Placeholder 4"/>
          <p:cNvSpPr>
            <a:spLocks noGrp="1"/>
          </p:cNvSpPr>
          <p:nvPr>
            <p:ph idx="11" sz="quarter" type="ftr"/>
          </p:nvPr>
        </p:nvSpPr>
        <p:spPr/>
        <p:txBody>
          <a:bodyPr numCol="1"/>
          <a:lstStyle/>
          <a:p>
            <a:endParaRPr dirty="0" lang="en-US"/>
          </a:p>
        </p:txBody>
      </p:sp>
      <p:sp>
        <p:nvSpPr>
          <p:cNvPr id="6" name="Slide Number Placeholder 5"/>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altLang="it-IT" lang="it-IT" smtClean="0"/>
              <a:t>Fare clic per modificare lo stile del titolo</a:t>
            </a:r>
            <a:endParaRPr dirty="0" lang="en-US"/>
          </a:p>
        </p:txBody>
      </p:sp>
      <p:sp>
        <p:nvSpPr>
          <p:cNvPr id="3" name="Content Placeholder 2"/>
          <p:cNvSpPr>
            <a:spLocks noGrp="1"/>
          </p:cNvSpPr>
          <p:nvPr>
            <p:ph idx="1" sz="half"/>
          </p:nvPr>
        </p:nvSpPr>
        <p:spPr>
          <a:xfrm>
            <a:off x="677334" y="2160589"/>
            <a:ext cx="4184035" cy="3880772"/>
          </a:xfrm>
        </p:spPr>
        <p:txBody>
          <a:bodyPr numCol="1"/>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4" name="Content Placeholder 3"/>
          <p:cNvSpPr>
            <a:spLocks noGrp="1"/>
          </p:cNvSpPr>
          <p:nvPr>
            <p:ph idx="2" sz="half"/>
          </p:nvPr>
        </p:nvSpPr>
        <p:spPr>
          <a:xfrm>
            <a:off x="5089970" y="2160589"/>
            <a:ext cx="4184034" cy="3880773"/>
          </a:xfrm>
        </p:spPr>
        <p:txBody>
          <a:bodyPr numCol="1"/>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5" name="Date Placeholder 4"/>
          <p:cNvSpPr>
            <a:spLocks noGrp="1"/>
          </p:cNvSpPr>
          <p:nvPr>
            <p:ph idx="10" sz="half" type="dt"/>
          </p:nvPr>
        </p:nvSpPr>
        <p:spPr/>
        <p:txBody>
          <a:bodyPr numCol="1"/>
          <a:lstStyle/>
          <a:p>
            <a:fld id="{EB712588-04B1-427B-82EE-E8DB90309F08}" type="datetimeFigureOut">
              <a:rPr dirty="0" lang="en-US"/>
              <a:pPr/>
              <a:t>8/31/2020</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6FF9F0C5-380F-41C2-899A-BAC0F0927E16}" type="slidenum">
              <a:rPr dirty="0" lang="en-US"/>
              <a:pPr/>
              <a:t>‹N›</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altLang="it-IT" lang="it-IT" smtClean="0"/>
              <a:t>Fare clic per modificare lo stile del titolo</a:t>
            </a:r>
            <a:endParaRPr dirty="0" lang="en-US"/>
          </a:p>
        </p:txBody>
      </p:sp>
      <p:sp>
        <p:nvSpPr>
          <p:cNvPr id="3" name="Text Placeholder 2"/>
          <p:cNvSpPr>
            <a:spLocks noGrp="1"/>
          </p:cNvSpPr>
          <p:nvPr>
            <p:ph idx="1" type="body"/>
          </p:nvPr>
        </p:nvSpPr>
        <p:spPr>
          <a:xfrm>
            <a:off x="675745" y="2160983"/>
            <a:ext cx="4185623"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it-IT" lang="it-IT" smtClean="0"/>
              <a:t>Modifica gli stili del testo dello schema</a:t>
            </a:r>
          </a:p>
        </p:txBody>
      </p:sp>
      <p:sp>
        <p:nvSpPr>
          <p:cNvPr id="4" name="Content Placeholder 3"/>
          <p:cNvSpPr>
            <a:spLocks noGrp="1"/>
          </p:cNvSpPr>
          <p:nvPr>
            <p:ph idx="2" sz="half"/>
          </p:nvPr>
        </p:nvSpPr>
        <p:spPr>
          <a:xfrm>
            <a:off x="675745" y="2737245"/>
            <a:ext cx="4185623" cy="3304117"/>
          </a:xfrm>
        </p:spPr>
        <p:txBody>
          <a:bodyPr numCol="1">
            <a:normAutofit/>
          </a:bodyPr>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5" name="Text Placeholder 4"/>
          <p:cNvSpPr>
            <a:spLocks noGrp="1"/>
          </p:cNvSpPr>
          <p:nvPr>
            <p:ph idx="3" sz="quarter" type="body"/>
          </p:nvPr>
        </p:nvSpPr>
        <p:spPr>
          <a:xfrm>
            <a:off x="5088383" y="2160983"/>
            <a:ext cx="4185618" cy="576262"/>
          </a:xfrm>
        </p:spPr>
        <p:txBody>
          <a:bodyPr anchor="b" numCol="1">
            <a:noAutofit/>
          </a:bodyPr>
          <a:lstStyle>
            <a:lvl1pPr indent="0" marL="0">
              <a:buNone/>
              <a:defRPr b="0"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it-IT" lang="it-IT" smtClean="0"/>
              <a:t>Modifica gli stili del testo dello schema</a:t>
            </a:r>
          </a:p>
        </p:txBody>
      </p:sp>
      <p:sp>
        <p:nvSpPr>
          <p:cNvPr id="6" name="Content Placeholder 5"/>
          <p:cNvSpPr>
            <a:spLocks noGrp="1"/>
          </p:cNvSpPr>
          <p:nvPr>
            <p:ph idx="4" sz="quarter"/>
          </p:nvPr>
        </p:nvSpPr>
        <p:spPr>
          <a:xfrm>
            <a:off x="5088384" y="2737245"/>
            <a:ext cx="4185617" cy="3304117"/>
          </a:xfrm>
        </p:spPr>
        <p:txBody>
          <a:bodyPr numCol="1">
            <a:normAutofit/>
          </a:bodyPr>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7" name="Date Placeholder 6"/>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8" name="Footer Placeholder 7"/>
          <p:cNvSpPr>
            <a:spLocks noGrp="1"/>
          </p:cNvSpPr>
          <p:nvPr>
            <p:ph idx="11" sz="quarter" type="ftr"/>
          </p:nvPr>
        </p:nvSpPr>
        <p:spPr/>
        <p:txBody>
          <a:bodyPr numCol="1"/>
          <a:lstStyle/>
          <a:p>
            <a:endParaRPr dirty="0" lang="en-US"/>
          </a:p>
        </p:txBody>
      </p:sp>
      <p:sp>
        <p:nvSpPr>
          <p:cNvPr id="9" name="Slide Number Placeholder 8"/>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numCol="1"/>
          <a:lstStyle/>
          <a:p>
            <a:r>
              <a:rPr altLang="it-IT" lang="it-IT" smtClean="0"/>
              <a:t>Fare clic per modificare lo stile del titolo</a:t>
            </a:r>
            <a:endParaRPr dirty="0" lang="en-US"/>
          </a:p>
        </p:txBody>
      </p:sp>
      <p:sp>
        <p:nvSpPr>
          <p:cNvPr id="3" name="Date Placeholder 2"/>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4" name="Footer Placeholder 3"/>
          <p:cNvSpPr>
            <a:spLocks noGrp="1"/>
          </p:cNvSpPr>
          <p:nvPr>
            <p:ph idx="11" sz="quarter" type="ftr"/>
          </p:nvPr>
        </p:nvSpPr>
        <p:spPr/>
        <p:txBody>
          <a:bodyPr numCol="1"/>
          <a:lstStyle/>
          <a:p>
            <a:endParaRPr dirty="0" lang="en-US"/>
          </a:p>
        </p:txBody>
      </p:sp>
      <p:sp>
        <p:nvSpPr>
          <p:cNvPr id="5" name="Slide Number Placeholder 4"/>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Vuota">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3" name="Footer Placeholder 2"/>
          <p:cNvSpPr>
            <a:spLocks noGrp="1"/>
          </p:cNvSpPr>
          <p:nvPr>
            <p:ph idx="11" sz="quarter" type="ftr"/>
          </p:nvPr>
        </p:nvSpPr>
        <p:spPr/>
        <p:txBody>
          <a:bodyPr numCol="1"/>
          <a:lstStyle/>
          <a:p>
            <a:endParaRPr dirty="0" lang="en-US"/>
          </a:p>
        </p:txBody>
      </p:sp>
      <p:sp>
        <p:nvSpPr>
          <p:cNvPr id="4" name="Slide Number Placeholder 3"/>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numCol="1">
            <a:normAutofit/>
          </a:bodyPr>
          <a:lstStyle>
            <a:lvl1pPr>
              <a:defRPr sz="2000"/>
            </a:lvl1pPr>
          </a:lstStyle>
          <a:p>
            <a:r>
              <a:rPr altLang="it-IT" lang="it-IT" smtClean="0"/>
              <a:t>Fare clic per modificare lo stile del titolo</a:t>
            </a:r>
            <a:endParaRPr dirty="0" lang="en-US"/>
          </a:p>
        </p:txBody>
      </p:sp>
      <p:sp>
        <p:nvSpPr>
          <p:cNvPr id="3" name="Content Placeholder 2"/>
          <p:cNvSpPr>
            <a:spLocks noGrp="1"/>
          </p:cNvSpPr>
          <p:nvPr>
            <p:ph idx="1"/>
          </p:nvPr>
        </p:nvSpPr>
        <p:spPr>
          <a:xfrm>
            <a:off x="4760461" y="514924"/>
            <a:ext cx="4513541" cy="5526437"/>
          </a:xfrm>
        </p:spPr>
        <p:txBody>
          <a:bodyPr numCol="1">
            <a:normAutofit/>
          </a:bodyPr>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4" name="Text Placeholder 3"/>
          <p:cNvSpPr>
            <a:spLocks noGrp="1"/>
          </p:cNvSpPr>
          <p:nvPr>
            <p:ph idx="2" sz="half" type="body"/>
          </p:nvPr>
        </p:nvSpPr>
        <p:spPr>
          <a:xfrm>
            <a:off x="677334" y="2777069"/>
            <a:ext cx="3854528" cy="2584449"/>
          </a:xfrm>
        </p:spPr>
        <p:txBody>
          <a:bodyPr numCol="1">
            <a:normAutofit/>
          </a:bodyPr>
          <a:lstStyle>
            <a:lvl1pPr indent="0" marL="0">
              <a:buNone/>
              <a:defRPr sz="1400"/>
            </a:lvl1pPr>
            <a:lvl2pPr indent="0" marL="457063">
              <a:buNone/>
              <a:defRPr sz="1400"/>
            </a:lvl2pPr>
            <a:lvl3pPr indent="0" marL="914126">
              <a:buNone/>
              <a:defRPr sz="1200"/>
            </a:lvl3pPr>
            <a:lvl4pPr indent="0" marL="1371189">
              <a:buNone/>
              <a:defRPr sz="1000"/>
            </a:lvl4pPr>
            <a:lvl5pPr indent="0" marL="1828251">
              <a:buNone/>
              <a:defRPr sz="1000"/>
            </a:lvl5pPr>
            <a:lvl6pPr indent="0" marL="2285314">
              <a:buNone/>
              <a:defRPr sz="1000"/>
            </a:lvl6pPr>
            <a:lvl7pPr indent="0" marL="2742377">
              <a:buNone/>
              <a:defRPr sz="1000"/>
            </a:lvl7pPr>
            <a:lvl8pPr indent="0" marL="3199440">
              <a:buNone/>
              <a:defRPr sz="1000"/>
            </a:lvl8pPr>
            <a:lvl9pPr indent="0" marL="3656503">
              <a:buNone/>
              <a:defRPr sz="1000"/>
            </a:lvl9pPr>
          </a:lstStyle>
          <a:p>
            <a:pPr lvl="0"/>
            <a:r>
              <a:rPr altLang="it-IT" lang="it-IT" smtClean="0"/>
              <a:t>Modifica gli stili del testo dello schema</a:t>
            </a:r>
          </a:p>
        </p:txBody>
      </p:sp>
      <p:sp>
        <p:nvSpPr>
          <p:cNvPr id="5" name="Date Placeholder 4"/>
          <p:cNvSpPr>
            <a:spLocks noGrp="1"/>
          </p:cNvSpPr>
          <p:nvPr>
            <p:ph idx="10" sz="half" type="dt"/>
          </p:nvPr>
        </p:nvSpPr>
        <p:spPr/>
        <p:txBody>
          <a:bodyPr numCol="1"/>
          <a:lstStyle/>
          <a:p>
            <a:fld id="{42A54C80-263E-416B-A8E0-580EDEADCBDC}" type="datetimeFigureOut">
              <a:rPr dirty="0" lang="en-US"/>
              <a:pPr/>
              <a:t>8/31/2020</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519954A3-9DFD-4C44-94BA-B95130A3BA1C}" type="slidenum">
              <a:rPr dirty="0" lang="en-US"/>
              <a:pPr/>
              <a:t>‹N›</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numCol="1">
            <a:normAutofit/>
          </a:bodyPr>
          <a:lstStyle>
            <a:lvl1pPr algn="l">
              <a:defRPr b="0" sz="2400"/>
            </a:lvl1pPr>
          </a:lstStyle>
          <a:p>
            <a:r>
              <a:rPr altLang="it-IT" lang="it-IT" smtClean="0"/>
              <a:t>Fare clic per modificare lo stile del titolo</a:t>
            </a:r>
            <a:endParaRPr dirty="0" lang="en-US"/>
          </a:p>
        </p:txBody>
      </p:sp>
      <p:sp>
        <p:nvSpPr>
          <p:cNvPr id="3" name="Picture Placeholder 2"/>
          <p:cNvSpPr>
            <a:spLocks noChangeAspect="1" noGrp="1"/>
          </p:cNvSpPr>
          <p:nvPr>
            <p:ph idx="1" type="pic"/>
          </p:nvPr>
        </p:nvSpPr>
        <p:spPr>
          <a:xfrm>
            <a:off x="677334" y="609600"/>
            <a:ext cx="8596668" cy="3845718"/>
          </a:xfrm>
        </p:spPr>
        <p:txBody>
          <a:bodyPr anchor="t" numCol="1">
            <a:normAutofit/>
          </a:bodyPr>
          <a:lstStyle>
            <a:lvl1pPr algn="ctr" indent="0" marL="0">
              <a:buNone/>
              <a:defRPr sz="1600"/>
            </a:lvl1pPr>
            <a:lvl2pPr indent="0" marL="457200">
              <a:buNone/>
              <a:defRPr sz="1600"/>
            </a:lvl2pPr>
            <a:lvl3pPr indent="0" marL="914400">
              <a:buNone/>
              <a:defRPr sz="1600"/>
            </a:lvl3pPr>
            <a:lvl4pPr indent="0" marL="1371600">
              <a:buNone/>
              <a:defRPr sz="1600"/>
            </a:lvl4pPr>
            <a:lvl5pPr indent="0" marL="1828800">
              <a:buNone/>
              <a:defRPr sz="1600"/>
            </a:lvl5pPr>
            <a:lvl6pPr indent="0" marL="2286000">
              <a:buNone/>
              <a:defRPr sz="1600"/>
            </a:lvl6pPr>
            <a:lvl7pPr indent="0" marL="2743200">
              <a:buNone/>
              <a:defRPr sz="1600"/>
            </a:lvl7pPr>
            <a:lvl8pPr indent="0" marL="3200400">
              <a:buNone/>
              <a:defRPr sz="1600"/>
            </a:lvl8pPr>
            <a:lvl9pPr indent="0" marL="3657600">
              <a:buNone/>
              <a:defRPr sz="1600"/>
            </a:lvl9pPr>
          </a:lstStyle>
          <a:p>
            <a:r>
              <a:rPr altLang="it-IT" lang="it-IT" smtClean="0"/>
              <a:t>Fare clic sull'icona per inserire un'immagine</a:t>
            </a:r>
            <a:endParaRPr dirty="0" lang="en-US"/>
          </a:p>
        </p:txBody>
      </p:sp>
      <p:sp>
        <p:nvSpPr>
          <p:cNvPr id="4" name="Text Placeholder 3"/>
          <p:cNvSpPr>
            <a:spLocks noGrp="1"/>
          </p:cNvSpPr>
          <p:nvPr>
            <p:ph idx="2" sz="half" type="body"/>
          </p:nvPr>
        </p:nvSpPr>
        <p:spPr>
          <a:xfrm>
            <a:off x="677334" y="5367338"/>
            <a:ext cx="8596667" cy="674024"/>
          </a:xfrm>
        </p:spPr>
        <p:txBody>
          <a:bodyPr numCol="1">
            <a:normAutofit/>
          </a:bodyPr>
          <a:lstStyle>
            <a:lvl1pPr indent="0" marL="0">
              <a:buNone/>
              <a:defRPr sz="12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altLang="it-IT" lang="it-IT" smtClean="0"/>
              <a:t>Modifica gli stili del testo dello schema</a:t>
            </a:r>
          </a:p>
        </p:txBody>
      </p:sp>
      <p:sp>
        <p:nvSpPr>
          <p:cNvPr id="5" name="Date Placeholder 4"/>
          <p:cNvSpPr>
            <a:spLocks noGrp="1"/>
          </p:cNvSpPr>
          <p:nvPr>
            <p:ph idx="10" sz="half" type="dt"/>
          </p:nvPr>
        </p:nvSpPr>
        <p:spPr/>
        <p:txBody>
          <a:bodyPr numCol="1"/>
          <a:lstStyle/>
          <a:p>
            <a:fld id="{B61BEF0D-F0BB-DE4B-95CE-6DB70DBA9567}" type="datetimeFigureOut">
              <a:rPr dirty="0" lang="en-US"/>
              <a:pPr/>
              <a:t>8/31/2020</a:t>
            </a:fld>
            <a:endParaRPr dirty="0" lang="en-US"/>
          </a:p>
        </p:txBody>
      </p:sp>
      <p:sp>
        <p:nvSpPr>
          <p:cNvPr id="6" name="Footer Placeholder 5"/>
          <p:cNvSpPr>
            <a:spLocks noGrp="1"/>
          </p:cNvSpPr>
          <p:nvPr>
            <p:ph idx="11" sz="quarter" type="ftr"/>
          </p:nvPr>
        </p:nvSpPr>
        <p:spPr/>
        <p:txBody>
          <a:bodyPr numCol="1"/>
          <a:lstStyle/>
          <a:p>
            <a:endParaRPr dirty="0" lang="en-US"/>
          </a:p>
        </p:txBody>
      </p:sp>
      <p:sp>
        <p:nvSpPr>
          <p:cNvPr id="7" name="Slide Number Placeholder 6"/>
          <p:cNvSpPr>
            <a:spLocks noGrp="1"/>
          </p:cNvSpPr>
          <p:nvPr>
            <p:ph idx="12" sz="quarter" type="sldNum"/>
          </p:nvPr>
        </p:nvSpPr>
        <p:spPr/>
        <p:txBody>
          <a:bodyPr numCol="1"/>
          <a:lstStyle/>
          <a:p>
            <a:fld id="{D57F1E4F-1CFF-5643-939E-217C01CDF565}" type="slidenum">
              <a:rPr dirty="0" lang="en-US"/>
              <a:pPr/>
              <a:t>‹N›</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8" Target="../slideLayouts/slideLayout17.xml" Type="http://schemas.openxmlformats.org/officeDocument/2006/relationships/slideLayout"/><Relationship Id="rId17" Target="../slideLayouts/slideLayout16.xml" Type="http://schemas.openxmlformats.org/officeDocument/2006/relationships/slideLayout"/><Relationship Id="rId16" Target="../slideLayouts/slideLayout15.xml" Type="http://schemas.openxmlformats.org/officeDocument/2006/relationships/slideLayout"/><Relationship Id="rId15" Target="../slideLayouts/slideLayout14.xml" Type="http://schemas.openxmlformats.org/officeDocument/2006/relationships/slideLayout"/><Relationship Id="rId14" Target="../slideLayouts/slideLayout13.xml" Type="http://schemas.openxmlformats.org/officeDocument/2006/relationships/slideLayout"/><Relationship Id="rId13" Target="../slideLayouts/slideLayout12.xml" Type="http://schemas.openxmlformats.org/officeDocument/2006/relationships/slideLayout"/><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b="b" l="l" r="r" t="t"/>
              <a:pathLst>
                <a:path h="6866467" w="3007349">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b="b" l="l" r="r" t="t"/>
              <a:pathLst>
                <a:path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fmla="val 100000" name="adj"/>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b="b" l="l" r="r" t="t"/>
              <a:pathLst>
                <a:path h="6866467" w="2858013">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b="b" l="l" r="r" t="t"/>
              <a:pathLst>
                <a:path h="6858000" w="1290094">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b="b" l="l" r="r" t="t"/>
              <a:pathLst>
                <a:path h="6858000" w="1249825">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fmla="val 100000" name="adj"/>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fmla="val 0" name="adj"/>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anchor="t" bIns="45720" lIns="91440" numCol="1" rIns="91440" rtlCol="0" tIns="45720" vert="horz">
            <a:normAutofit/>
          </a:bodyPr>
          <a:lstStyle/>
          <a:p>
            <a:r>
              <a:rPr altLang="it-IT" lang="it-IT" smtClean="0"/>
              <a:t>Fare clic per modificare lo stile del titolo</a:t>
            </a:r>
            <a:endParaRPr dirty="0" lang="en-US"/>
          </a:p>
        </p:txBody>
      </p:sp>
      <p:sp>
        <p:nvSpPr>
          <p:cNvPr id="3" name="Text Placeholder 2"/>
          <p:cNvSpPr>
            <a:spLocks noGrp="1"/>
          </p:cNvSpPr>
          <p:nvPr>
            <p:ph idx="1" type="body"/>
          </p:nvPr>
        </p:nvSpPr>
        <p:spPr>
          <a:xfrm>
            <a:off x="677334" y="2160589"/>
            <a:ext cx="8596668" cy="3880773"/>
          </a:xfrm>
          <a:prstGeom prst="rect">
            <a:avLst/>
          </a:prstGeom>
        </p:spPr>
        <p:txBody>
          <a:bodyPr bIns="45720" lIns="91440" numCol="1" rIns="91440" rtlCol="0" tIns="45720" vert="horz">
            <a:normAutofit/>
          </a:bodyPr>
          <a:lstStyle/>
          <a:p>
            <a:pPr lvl="0"/>
            <a:r>
              <a:rPr altLang="it-IT" lang="it-IT" smtClean="0"/>
              <a:t>Modifica gli stili del testo dello schema</a:t>
            </a:r>
          </a:p>
          <a:p>
            <a:pPr lvl="1"/>
            <a:r>
              <a:rPr altLang="it-IT" lang="it-IT" smtClean="0"/>
              <a:t>Secondo livello</a:t>
            </a:r>
          </a:p>
          <a:p>
            <a:pPr lvl="2"/>
            <a:r>
              <a:rPr altLang="it-IT" lang="it-IT" smtClean="0"/>
              <a:t>Terzo livello</a:t>
            </a:r>
          </a:p>
          <a:p>
            <a:pPr lvl="3"/>
            <a:r>
              <a:rPr altLang="it-IT" lang="it-IT" smtClean="0"/>
              <a:t>Quarto livello</a:t>
            </a:r>
          </a:p>
          <a:p>
            <a:pPr lvl="4"/>
            <a:r>
              <a:rPr altLang="it-IT" lang="it-IT" smtClean="0"/>
              <a:t>Quinto livello</a:t>
            </a:r>
            <a:endParaRPr dirty="0" lang="en-US"/>
          </a:p>
        </p:txBody>
      </p:sp>
      <p:sp>
        <p:nvSpPr>
          <p:cNvPr id="4" name="Date Placeholder 3"/>
          <p:cNvSpPr>
            <a:spLocks noGrp="1"/>
          </p:cNvSpPr>
          <p:nvPr>
            <p:ph idx="2" sz="half" type="dt"/>
          </p:nvPr>
        </p:nvSpPr>
        <p:spPr>
          <a:xfrm>
            <a:off x="7205133" y="6041362"/>
            <a:ext cx="911939" cy="365125"/>
          </a:xfrm>
          <a:prstGeom prst="rect">
            <a:avLst/>
          </a:prstGeom>
        </p:spPr>
        <p:txBody>
          <a:bodyPr anchor="ctr" bIns="45720" lIns="91440" numCol="1" rIns="91440" rtlCol="0" tIns="45720" vert="horz"/>
          <a:lstStyle>
            <a:lvl1pPr algn="r">
              <a:defRPr sz="900">
                <a:solidFill>
                  <a:schemeClr val="tx1">
                    <a:tint val="75000"/>
                  </a:schemeClr>
                </a:solidFill>
              </a:defRPr>
            </a:lvl1pPr>
          </a:lstStyle>
          <a:p>
            <a:fld id="{B61BEF0D-F0BB-DE4B-95CE-6DB70DBA9567}" type="datetimeFigureOut">
              <a:rPr dirty="0" lang="en-US"/>
              <a:pPr/>
              <a:t>8/31/2020</a:t>
            </a:fld>
            <a:endParaRPr dirty="0" lang="en-US"/>
          </a:p>
        </p:txBody>
      </p:sp>
      <p:sp>
        <p:nvSpPr>
          <p:cNvPr id="5" name="Footer Placeholder 4"/>
          <p:cNvSpPr>
            <a:spLocks noGrp="1"/>
          </p:cNvSpPr>
          <p:nvPr>
            <p:ph idx="3" sz="quarter" type="ftr"/>
          </p:nvPr>
        </p:nvSpPr>
        <p:spPr>
          <a:xfrm>
            <a:off x="677334" y="6041362"/>
            <a:ext cx="6297612" cy="365125"/>
          </a:xfrm>
          <a:prstGeom prst="rect">
            <a:avLst/>
          </a:prstGeom>
        </p:spPr>
        <p:txBody>
          <a:bodyPr anchor="ctr" bIns="45720" lIns="91440" numCol="1" rIns="91440" rtlCol="0" tIns="45720" vert="horz"/>
          <a:lstStyle>
            <a:lvl1pPr algn="l">
              <a:defRPr sz="900">
                <a:solidFill>
                  <a:schemeClr val="tx1">
                    <a:tint val="75000"/>
                  </a:schemeClr>
                </a:solidFill>
              </a:defRPr>
            </a:lvl1pPr>
          </a:lstStyle>
          <a:p>
            <a:endParaRPr dirty="0" lang="en-US"/>
          </a:p>
        </p:txBody>
      </p:sp>
      <p:sp>
        <p:nvSpPr>
          <p:cNvPr id="6" name="Slide Number Placeholder 5"/>
          <p:cNvSpPr>
            <a:spLocks noGrp="1"/>
          </p:cNvSpPr>
          <p:nvPr>
            <p:ph idx="4" sz="quarter" type="sldNum"/>
          </p:nvPr>
        </p:nvSpPr>
        <p:spPr>
          <a:xfrm>
            <a:off x="8590663" y="6041362"/>
            <a:ext cx="683339" cy="365125"/>
          </a:xfrm>
          <a:prstGeom prst="rect">
            <a:avLst/>
          </a:prstGeom>
        </p:spPr>
        <p:txBody>
          <a:bodyPr anchor="ctr" bIns="45720" lIns="91440" numCol="1" rIns="91440" rtlCol="0" tIns="45720" vert="horz"/>
          <a:lstStyle>
            <a:lvl1pPr algn="r">
              <a:defRPr sz="900">
                <a:solidFill>
                  <a:schemeClr val="accent1"/>
                </a:solidFill>
              </a:defRPr>
            </a:lvl1pPr>
          </a:lstStyle>
          <a:p>
            <a:fld id="{D57F1E4F-1CFF-5643-939E-217C01CDF565}" type="slidenum">
              <a:rPr dirty="0" lang="en-US"/>
              <a:pPr/>
              <a:t>‹N›</a:t>
            </a:fld>
            <a:endParaRPr dirty="0" lang="en-US"/>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xStyles>
    <p:titleStyle>
      <a:lvl1pPr algn="l" defTabSz="457200" eaLnBrk="1" hangingPunct="1" latinLnBrk="0" rtl="0">
        <a:spcBef>
          <a:spcPct val="0"/>
        </a:spcBef>
        <a:buNone/>
        <a:defRPr kern="1200" sz="36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342900" latinLnBrk="0" marL="342900" rtl="0">
        <a:spcBef>
          <a:spcPts val="1000"/>
        </a:spcBef>
        <a:spcAft>
          <a:spcPts val="0"/>
        </a:spcAft>
        <a:buClr>
          <a:schemeClr val="accent1"/>
        </a:buClr>
        <a:buSzPct val="80000"/>
        <a:buFont charset="2" typeface="Wingdings 3"/>
        <a:buChar char=""/>
        <a:defRPr kern="1200" sz="18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charset="2" typeface="Wingdings 3"/>
        <a:buChar char=""/>
        <a:defRPr kern="1200" sz="16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charset="2" typeface="Wingdings 3"/>
        <a:buChar char=""/>
        <a:defRPr kern="1200" sz="14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5.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7.gif" Type="http://schemas.openxmlformats.org/officeDocument/2006/relationships/image"/><Relationship Id="rId2" Target="../media/image6.pn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9.png" Type="http://schemas.openxmlformats.org/officeDocument/2006/relationships/image"/><Relationship Id="rId2" Target="../media/image8.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2.jpeg" Type="http://schemas.openxmlformats.org/officeDocument/2006/relationships/image"/><Relationship Id="rId2" Target="../media/image11.pn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4" Target="../media/image15.png" Type="http://schemas.openxmlformats.org/officeDocument/2006/relationships/image"/><Relationship Id="rId3" Target="../media/image14.png" Type="http://schemas.openxmlformats.org/officeDocument/2006/relationships/image"/><Relationship Id="rId2" Target="../media/image13.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7.png" Type="http://schemas.openxmlformats.org/officeDocument/2006/relationships/image"/><Relationship Id="rId2" Target="../media/image16.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media/image18.pn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4.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6" Target="../diagrams/drawing1.xml" Type="http://schemas.microsoft.com/office/2007/relationships/diagramDrawing"/><Relationship Id="rId5" Target="../diagrams/quickStyle1.xml" Type="http://schemas.openxmlformats.org/officeDocument/2006/relationships/diagramQuickStyle"/><Relationship Id="rId4" Target="../diagrams/layout1.xml" Type="http://schemas.openxmlformats.org/officeDocument/2006/relationships/diagramLayout"/><Relationship Id="rId3" Target="../diagrams/data1.xml" Type="http://schemas.openxmlformats.org/officeDocument/2006/relationships/diagramData"/><Relationship Id="rId2" Target="../diagrams/colors1.xml" Type="http://schemas.openxmlformats.org/officeDocument/2006/relationships/diagramColors"/><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1"/>
          <p:cNvSpPr txBox="1">
            <a:spLocks/>
          </p:cNvSpPr>
          <p:nvPr/>
        </p:nvSpPr>
        <p:spPr>
          <a:xfrm>
            <a:off x="928048" y="2182564"/>
            <a:ext cx="8966579" cy="1826581"/>
          </a:xfrm>
          <a:prstGeom prst="rect">
            <a:avLst/>
          </a:prstGeom>
        </p:spPr>
        <p:txBody>
          <a:bodyPr anchor="b" bIns="45720" lIns="91440" numCol="1" rIns="91440" rtlCol="0" tIns="45720" vert="horz">
            <a:noAutofit/>
          </a:bodyPr>
          <a:lstStyle>
            <a:lvl1pPr algn="r" defTabSz="457200" eaLnBrk="1" hangingPunct="1" latinLnBrk="0" rtl="0">
              <a:spcBef>
                <a:spcPct val="0"/>
              </a:spcBef>
              <a:buNone/>
              <a:defRPr kern="1200" sz="54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altLang="it-IT" dirty="0" lang="it-IT" smtClean="0" sz="3600"/>
              <a:t>La tutela dei diritti al tempo del Coronavirus</a:t>
            </a:r>
          </a:p>
          <a:p>
            <a:pPr algn="l"/>
            <a:endParaRPr altLang="it-IT" dirty="0" lang="it-IT" smtClean="0" sz="1200"/>
          </a:p>
          <a:p>
            <a:pPr algn="l"/>
            <a:r>
              <a:rPr altLang="it-IT" dirty="0" lang="it-IT" smtClean="0" sz="2800"/>
              <a:t>Uno sguardo sul globale: campagne e spazi di impegno</a:t>
            </a:r>
            <a:endParaRPr altLang="it-IT" dirty="0" lang="it-IT" sz="2800"/>
          </a:p>
        </p:txBody>
      </p:sp>
      <p:sp>
        <p:nvSpPr>
          <p:cNvPr id="9" name="Segnaposto testo 2"/>
          <p:cNvSpPr txBox="1">
            <a:spLocks/>
          </p:cNvSpPr>
          <p:nvPr/>
        </p:nvSpPr>
        <p:spPr>
          <a:xfrm>
            <a:off x="928048" y="4503761"/>
            <a:ext cx="8359643" cy="2143806"/>
          </a:xfrm>
          <a:prstGeom prst="rect">
            <a:avLst/>
          </a:prstGeom>
        </p:spPr>
        <p:txBody>
          <a:bodyPr anchor="t" bIns="45720" lIns="91440" numCol="1" rIns="91440" rtlCol="0" tIns="45720" vert="horz">
            <a:noAutofit/>
          </a:bodyPr>
          <a:lstStyle>
            <a:lvl1pPr algn="r" defTabSz="457200" eaLnBrk="1" hangingPunct="1" indent="0" latinLnBrk="0" marL="0" rtl="0">
              <a:spcBef>
                <a:spcPts val="1000"/>
              </a:spcBef>
              <a:spcAft>
                <a:spcPts val="0"/>
              </a:spcAft>
              <a:buClr>
                <a:schemeClr val="accent1"/>
              </a:buClr>
              <a:buSzPct val="80000"/>
              <a:buFont charset="2" typeface="Wingdings 3"/>
              <a:buNone/>
              <a:defRPr kern="1200" sz="1800">
                <a:solidFill>
                  <a:schemeClr val="tx1">
                    <a:lumMod val="50000"/>
                    <a:lumOff val="50000"/>
                  </a:schemeClr>
                </a:solidFill>
                <a:latin typeface="+mn-lt"/>
                <a:ea typeface="+mn-ea"/>
                <a:cs typeface="+mn-cs"/>
              </a:defRPr>
            </a:lvl1pPr>
            <a:lvl2pPr algn="ctr" defTabSz="457200" eaLnBrk="1" hangingPunct="1" indent="0" latinLnBrk="0" marL="457200" rtl="0">
              <a:spcBef>
                <a:spcPts val="1000"/>
              </a:spcBef>
              <a:spcAft>
                <a:spcPts val="0"/>
              </a:spcAft>
              <a:buClr>
                <a:schemeClr val="accent1"/>
              </a:buClr>
              <a:buSzPct val="80000"/>
              <a:buFont charset="2" typeface="Wingdings 3"/>
              <a:buNone/>
              <a:defRPr kern="1200" sz="1600">
                <a:solidFill>
                  <a:schemeClr val="tx1">
                    <a:tint val="75000"/>
                  </a:schemeClr>
                </a:solidFill>
                <a:latin typeface="+mn-lt"/>
                <a:ea typeface="+mn-ea"/>
                <a:cs typeface="+mn-cs"/>
              </a:defRPr>
            </a:lvl2pPr>
            <a:lvl3pPr algn="ctr" defTabSz="457200" eaLnBrk="1" hangingPunct="1" indent="0" latinLnBrk="0" marL="914400" rtl="0">
              <a:spcBef>
                <a:spcPts val="1000"/>
              </a:spcBef>
              <a:spcAft>
                <a:spcPts val="0"/>
              </a:spcAft>
              <a:buClr>
                <a:schemeClr val="accent1"/>
              </a:buClr>
              <a:buSzPct val="80000"/>
              <a:buFont charset="2" typeface="Wingdings 3"/>
              <a:buNone/>
              <a:defRPr kern="1200" sz="1400">
                <a:solidFill>
                  <a:schemeClr val="tx1">
                    <a:tint val="75000"/>
                  </a:schemeClr>
                </a:solidFill>
                <a:latin typeface="+mn-lt"/>
                <a:ea typeface="+mn-ea"/>
                <a:cs typeface="+mn-cs"/>
              </a:defRPr>
            </a:lvl3pPr>
            <a:lvl4pPr algn="ctr" defTabSz="457200" eaLnBrk="1" hangingPunct="1" indent="0" latinLnBrk="0" marL="1371600" rtl="0">
              <a:spcBef>
                <a:spcPts val="1000"/>
              </a:spcBef>
              <a:spcAft>
                <a:spcPts val="0"/>
              </a:spcAft>
              <a:buClr>
                <a:schemeClr val="accent1"/>
              </a:buClr>
              <a:buSzPct val="80000"/>
              <a:buFont charset="2" typeface="Wingdings 3"/>
              <a:buNone/>
              <a:defRPr kern="1200" sz="1200">
                <a:solidFill>
                  <a:schemeClr val="tx1">
                    <a:tint val="75000"/>
                  </a:schemeClr>
                </a:solidFill>
                <a:latin typeface="+mn-lt"/>
                <a:ea typeface="+mn-ea"/>
                <a:cs typeface="+mn-cs"/>
              </a:defRPr>
            </a:lvl4pPr>
            <a:lvl5pPr algn="ctr" defTabSz="457200" eaLnBrk="1" hangingPunct="1" indent="0" latinLnBrk="0" marL="1828800" rtl="0">
              <a:spcBef>
                <a:spcPts val="1000"/>
              </a:spcBef>
              <a:spcAft>
                <a:spcPts val="0"/>
              </a:spcAft>
              <a:buClr>
                <a:schemeClr val="accent1"/>
              </a:buClr>
              <a:buSzPct val="80000"/>
              <a:buFont charset="2" typeface="Wingdings 3"/>
              <a:buNone/>
              <a:defRPr kern="1200" sz="1200">
                <a:solidFill>
                  <a:schemeClr val="tx1">
                    <a:tint val="75000"/>
                  </a:schemeClr>
                </a:solidFill>
                <a:latin typeface="+mn-lt"/>
                <a:ea typeface="+mn-ea"/>
                <a:cs typeface="+mn-cs"/>
              </a:defRPr>
            </a:lvl5pPr>
            <a:lvl6pPr algn="ctr" defTabSz="457200" eaLnBrk="1" hangingPunct="1" indent="0" latinLnBrk="0" marL="2286000" rtl="0">
              <a:spcBef>
                <a:spcPts val="1000"/>
              </a:spcBef>
              <a:spcAft>
                <a:spcPts val="0"/>
              </a:spcAft>
              <a:buClr>
                <a:schemeClr val="accent1"/>
              </a:buClr>
              <a:buSzPct val="80000"/>
              <a:buFont charset="2" typeface="Wingdings 3"/>
              <a:buNone/>
              <a:defRPr kern="1200" sz="1200">
                <a:solidFill>
                  <a:schemeClr val="tx1">
                    <a:tint val="75000"/>
                  </a:schemeClr>
                </a:solidFill>
                <a:latin typeface="+mn-lt"/>
                <a:ea typeface="+mn-ea"/>
                <a:cs typeface="+mn-cs"/>
              </a:defRPr>
            </a:lvl6pPr>
            <a:lvl7pPr algn="ctr" defTabSz="457200" eaLnBrk="1" hangingPunct="1" indent="0" latinLnBrk="0" marL="2743200" rtl="0">
              <a:spcBef>
                <a:spcPts val="1000"/>
              </a:spcBef>
              <a:spcAft>
                <a:spcPts val="0"/>
              </a:spcAft>
              <a:buClr>
                <a:schemeClr val="accent1"/>
              </a:buClr>
              <a:buSzPct val="80000"/>
              <a:buFont charset="2" typeface="Wingdings 3"/>
              <a:buNone/>
              <a:defRPr kern="1200" sz="1200">
                <a:solidFill>
                  <a:schemeClr val="tx1">
                    <a:tint val="75000"/>
                  </a:schemeClr>
                </a:solidFill>
                <a:latin typeface="+mn-lt"/>
                <a:ea typeface="+mn-ea"/>
                <a:cs typeface="+mn-cs"/>
              </a:defRPr>
            </a:lvl7pPr>
            <a:lvl8pPr algn="ctr" defTabSz="457200" eaLnBrk="1" hangingPunct="1" indent="0" latinLnBrk="0" marL="3200400" rtl="0">
              <a:spcBef>
                <a:spcPts val="1000"/>
              </a:spcBef>
              <a:spcAft>
                <a:spcPts val="0"/>
              </a:spcAft>
              <a:buClr>
                <a:schemeClr val="accent1"/>
              </a:buClr>
              <a:buSzPct val="80000"/>
              <a:buFont charset="2" typeface="Wingdings 3"/>
              <a:buNone/>
              <a:defRPr kern="1200" sz="1200">
                <a:solidFill>
                  <a:schemeClr val="tx1">
                    <a:tint val="75000"/>
                  </a:schemeClr>
                </a:solidFill>
                <a:latin typeface="+mn-lt"/>
                <a:ea typeface="+mn-ea"/>
                <a:cs typeface="+mn-cs"/>
              </a:defRPr>
            </a:lvl8pPr>
            <a:lvl9pPr algn="ctr" defTabSz="457200" eaLnBrk="1" hangingPunct="1" indent="0" latinLnBrk="0" marL="3657600" rtl="0">
              <a:spcBef>
                <a:spcPts val="1000"/>
              </a:spcBef>
              <a:spcAft>
                <a:spcPts val="0"/>
              </a:spcAft>
              <a:buClr>
                <a:schemeClr val="accent1"/>
              </a:buClr>
              <a:buSzPct val="80000"/>
              <a:buFont charset="2" typeface="Wingdings 3"/>
              <a:buNone/>
              <a:defRPr kern="1200" sz="1200">
                <a:solidFill>
                  <a:schemeClr val="tx1">
                    <a:tint val="75000"/>
                  </a:schemeClr>
                </a:solidFill>
                <a:latin typeface="+mn-lt"/>
                <a:ea typeface="+mn-ea"/>
                <a:cs typeface="+mn-cs"/>
              </a:defRPr>
            </a:lvl9pPr>
          </a:lstStyle>
          <a:p>
            <a:pPr algn="l"/>
            <a:endParaRPr altLang="it-IT" dirty="0" lang="it-IT" smtClean="0" sz="2000"/>
          </a:p>
          <a:p>
            <a:pPr algn="l"/>
            <a:r>
              <a:rPr altLang="it-IT" dirty="0" lang="it-IT" smtClean="0" sz="2000"/>
              <a:t>Prospettive di </a:t>
            </a:r>
            <a:r>
              <a:rPr altLang="it-IT" dirty="0" err="1" lang="it-IT" smtClean="0" sz="2000"/>
              <a:t>advocacy</a:t>
            </a:r>
            <a:r>
              <a:rPr altLang="it-IT" dirty="0" lang="it-IT" smtClean="0" sz="2000"/>
              <a:t> e campagne per l’anno pastorale 2020-21</a:t>
            </a:r>
            <a:endParaRPr altLang="it-IT" dirty="0" lang="it-IT" sz="2000"/>
          </a:p>
          <a:p>
            <a:pPr algn="l"/>
            <a:endParaRPr altLang="it-IT" dirty="0" lang="it-IT" smtClean="0" sz="2000"/>
          </a:p>
        </p:txBody>
      </p:sp>
    </p:spTree>
    <p:extLst>
      <p:ext uri="{BB962C8B-B14F-4D97-AF65-F5344CB8AC3E}">
        <p14:creationId xmlns:p14="http://schemas.microsoft.com/office/powerpoint/2010/main" val="3517566273"/>
      </p:ext>
    </p:extLst>
  </p:cSld>
  <p:clrMapOvr>
    <a:masterClrMapping/>
  </p:clrMapOvr>
  <p:timing>
    <p:tnLst>
      <p:par>
        <p:cTn dur="indefinite" id="1" nodeType="tmRoot" restart="never"/>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63941"/>
            <a:ext cx="8596668" cy="1320800"/>
          </a:xfrm>
        </p:spPr>
        <p:txBody>
          <a:bodyPr numCol="1"/>
          <a:lstStyle/>
          <a:p>
            <a:r>
              <a:rPr altLang="it-IT" dirty="0" lang="it-IT" smtClean="0"/>
              <a:t>Gli Stati Generali della Cooperazione e della Solidarietà Internazionale</a:t>
            </a:r>
            <a:endParaRPr altLang="it-IT" dirty="0" lang="it-IT"/>
          </a:p>
        </p:txBody>
      </p:sp>
      <p:sp>
        <p:nvSpPr>
          <p:cNvPr id="3" name="Segnaposto contenuto 2"/>
          <p:cNvSpPr>
            <a:spLocks noGrp="1"/>
          </p:cNvSpPr>
          <p:nvPr>
            <p:ph idx="1"/>
          </p:nvPr>
        </p:nvSpPr>
        <p:spPr>
          <a:xfrm>
            <a:off x="677334" y="1684740"/>
            <a:ext cx="8182290" cy="5045549"/>
          </a:xfrm>
        </p:spPr>
        <p:txBody>
          <a:bodyPr numCol="1">
            <a:normAutofit fontScale="85000" lnSpcReduction="20000"/>
          </a:bodyPr>
          <a:lstStyle/>
          <a:p>
            <a:r>
              <a:rPr altLang="it-IT" dirty="0" lang="it-IT" smtClean="0" sz="2400"/>
              <a:t>Contesto italiano e globale: contrazione degli spazi della società civile</a:t>
            </a:r>
          </a:p>
          <a:p>
            <a:r>
              <a:rPr altLang="it-IT" dirty="0" lang="it-IT" smtClean="0" sz="2400"/>
              <a:t>Continuità con il percorso 2007-2008 </a:t>
            </a:r>
          </a:p>
          <a:p>
            <a:r>
              <a:rPr altLang="it-IT" dirty="0" lang="it-IT" smtClean="0" sz="2400"/>
              <a:t>Nuova legge</a:t>
            </a:r>
          </a:p>
          <a:p>
            <a:r>
              <a:rPr altLang="it-IT" dirty="0" lang="it-IT" smtClean="0" sz="2400"/>
              <a:t>In vista della Conferenza Nazionale COOPERA</a:t>
            </a:r>
          </a:p>
          <a:p>
            <a:r>
              <a:rPr altLang="it-IT" dirty="0" lang="it-IT" smtClean="0" sz="2400"/>
              <a:t>Una nuova narrazione necessaria</a:t>
            </a:r>
          </a:p>
          <a:p>
            <a:r>
              <a:rPr altLang="it-IT" dirty="0" lang="it-IT" smtClean="0" sz="2400"/>
              <a:t>Vasta platea </a:t>
            </a:r>
            <a:r>
              <a:rPr altLang="it-IT" dirty="0" lang="it-IT" sz="2400"/>
              <a:t>di promotori: ACTIONAID – AITR – ALLEANZA COOPERATIVE ITALIANE – AOI – AVSI – CARITAS ITALIANA – CINI – CSVNET – FOCSIV – FORUMSAD – FORUM TERZO SETTORE – LA GABBIANELLA – LINK 2007 – UISP – VIM </a:t>
            </a:r>
            <a:endParaRPr altLang="it-IT" dirty="0" lang="it-IT" smtClean="0" sz="2400"/>
          </a:p>
          <a:p>
            <a:r>
              <a:rPr altLang="it-IT" dirty="0" lang="it-IT" smtClean="0" sz="2400"/>
              <a:t>Tematiche rilevanti per la cooperazione e per i processi di trasformazione che stiamo vivendo. Lavorare insieme…</a:t>
            </a:r>
          </a:p>
          <a:p>
            <a:r>
              <a:rPr altLang="it-IT" dirty="0" lang="it-IT" smtClean="0" sz="2400"/>
              <a:t>Occasione di impegno sui territori</a:t>
            </a:r>
          </a:p>
          <a:p>
            <a:r>
              <a:rPr altLang="it-IT" dirty="0" lang="it-IT" smtClean="0" sz="2400"/>
              <a:t>Presentazione pubblica 20 luglio. Evento pubblico alla fine del 2020</a:t>
            </a:r>
          </a:p>
          <a:p>
            <a:endParaRPr altLang="it-IT" dirty="0" lang="it-IT" sz="2400"/>
          </a:p>
        </p:txBody>
      </p:sp>
      <p:pic>
        <p:nvPicPr>
          <p:cNvPr descr="Nessuna descrizione della foto disponibile." id="1026"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8859624" y="3534390"/>
            <a:ext cx="3195899" cy="319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927948"/>
      </p:ext>
    </p:extLst>
  </p:cSld>
  <p:clrMapOvr>
    <a:masterClrMapping/>
  </p:clrMapOvr>
  <p:timing>
    <p:tnLst>
      <p:par>
        <p:cTn dur="indefinite" id="1" nodeType="tmRoot" restart="never"/>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Le campagne sulle disuguaglianze</a:t>
            </a:r>
            <a:endParaRPr altLang="it-IT" dirty="0" lang="it-IT"/>
          </a:p>
        </p:txBody>
      </p:sp>
      <p:sp>
        <p:nvSpPr>
          <p:cNvPr id="3" name="Segnaposto contenuto 2"/>
          <p:cNvSpPr>
            <a:spLocks noGrp="1"/>
          </p:cNvSpPr>
          <p:nvPr>
            <p:ph idx="1"/>
          </p:nvPr>
        </p:nvSpPr>
        <p:spPr>
          <a:xfrm>
            <a:off x="677334" y="1782609"/>
            <a:ext cx="6569627" cy="4686430"/>
          </a:xfrm>
        </p:spPr>
        <p:txBody>
          <a:bodyPr numCol="1">
            <a:normAutofit/>
          </a:bodyPr>
          <a:lstStyle/>
          <a:p>
            <a:r>
              <a:rPr altLang="it-IT" dirty="0" lang="it-IT" smtClean="0" sz="2400"/>
              <a:t>Questo è probabilmente il problema centrale da affrontare, assieme a quello dell’ambiente.</a:t>
            </a:r>
          </a:p>
          <a:p>
            <a:r>
              <a:rPr altLang="it-IT" dirty="0" lang="it-IT" smtClean="0" sz="2400"/>
              <a:t>E il punto chiave è: come alzare il livello di attenzione, nell’opinione pubblica e tra i decisori?</a:t>
            </a:r>
          </a:p>
          <a:p>
            <a:r>
              <a:rPr altLang="it-IT" dirty="0" lang="it-IT" smtClean="0" sz="2400"/>
              <a:t>E il problema chiave è: come mostrare che il destino dei poveri è collegato a quello del sistema nel suo insieme?</a:t>
            </a:r>
          </a:p>
          <a:p>
            <a:r>
              <a:rPr altLang="it-IT" dirty="0" lang="it-IT" smtClean="0" sz="2400"/>
              <a:t>Necessarie campagne di </a:t>
            </a:r>
            <a:r>
              <a:rPr altLang="it-IT" dirty="0" err="1" lang="it-IT" smtClean="0" sz="2400"/>
              <a:t>advocacy</a:t>
            </a:r>
            <a:r>
              <a:rPr altLang="it-IT" dirty="0" lang="it-IT" smtClean="0" sz="2400"/>
              <a:t> e di sensibilizzazione</a:t>
            </a:r>
            <a:endParaRPr altLang="it-IT" dirty="0" lang="it-IT" sz="2400"/>
          </a:p>
        </p:txBody>
      </p:sp>
      <p:pic>
        <p:nvPicPr>
          <p:cNvPr descr="Chiudiamo la forbice" id="2050"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l="1" r="61357"/>
          <a:stretch/>
        </p:blipFill>
        <p:spPr>
          <a:xfrm>
            <a:off x="7639334" y="4535745"/>
            <a:ext cx="4165980" cy="1933294"/>
          </a:xfrm>
          <a:prstGeom prst="rect">
            <a:avLst/>
          </a:prstGeom>
          <a:noFill/>
          <a:extLst>
            <a:ext uri="{909E8E84-426E-40DD-AFC4-6F175D3DCCD1}">
              <a14:hiddenFill xmlns:a14="http://schemas.microsoft.com/office/drawing/2010/main">
                <a:solidFill>
                  <a:srgbClr val="FFFFFF"/>
                </a:solidFill>
              </a14:hiddenFill>
            </a:ext>
          </a:extLst>
        </p:spPr>
      </p:pic>
      <p:pic>
        <p:nvPicPr>
          <p:cNvPr descr="https://www.caritas.it/caritasitaliana/s2magazine/images/7535/forumdis_banner.gif" id="2052"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7639334" y="3147084"/>
            <a:ext cx="4165980" cy="138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882351"/>
      </p:ext>
    </p:extLst>
  </p:cSld>
  <p:clrMapOvr>
    <a:masterClrMapping/>
  </p:clrMapOvr>
  <p:timing>
    <p:tnLst>
      <p:par>
        <p:cTn dur="indefinite" id="1" nodeType="tmRoot" restart="never"/>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La campagna ‘Insieme per gli ultimi’</a:t>
            </a:r>
            <a:endParaRPr altLang="it-IT" dirty="0" lang="it-IT"/>
          </a:p>
        </p:txBody>
      </p:sp>
      <p:sp>
        <p:nvSpPr>
          <p:cNvPr id="3" name="Segnaposto contenuto 2"/>
          <p:cNvSpPr>
            <a:spLocks noGrp="1"/>
          </p:cNvSpPr>
          <p:nvPr>
            <p:ph idx="1"/>
          </p:nvPr>
        </p:nvSpPr>
        <p:spPr>
          <a:xfrm>
            <a:off x="677334" y="1595792"/>
            <a:ext cx="5996421" cy="4177211"/>
          </a:xfrm>
        </p:spPr>
        <p:txBody>
          <a:bodyPr numCol="1">
            <a:noAutofit/>
          </a:bodyPr>
          <a:lstStyle/>
          <a:p>
            <a:r>
              <a:rPr altLang="it-IT" dirty="0" lang="it-IT" smtClean="0" sz="2400"/>
              <a:t>Una iniziativa di sensibilizzazione e raccolta fondi di Caritas Italiana e FOCSIV: </a:t>
            </a:r>
            <a:r>
              <a:rPr altLang="it-IT" dirty="0" lang="it-IT" smtClean="0" sz="2400">
                <a:solidFill>
                  <a:srgbClr val="FF0000"/>
                </a:solidFill>
              </a:rPr>
              <a:t>informazione</a:t>
            </a:r>
            <a:r>
              <a:rPr altLang="it-IT" dirty="0" lang="it-IT" smtClean="0" sz="2400"/>
              <a:t> e </a:t>
            </a:r>
            <a:r>
              <a:rPr altLang="it-IT" dirty="0" lang="it-IT" smtClean="0" sz="2400">
                <a:solidFill>
                  <a:srgbClr val="FF0000"/>
                </a:solidFill>
              </a:rPr>
              <a:t>occasione di solidarietà concreta</a:t>
            </a:r>
          </a:p>
          <a:p>
            <a:r>
              <a:rPr altLang="it-IT" dirty="0" lang="it-IT" smtClean="0" sz="2400"/>
              <a:t>La domanda fondamentale è ‘come sta reagendo il mondo alla diffusione della pandemia’?</a:t>
            </a:r>
          </a:p>
          <a:p>
            <a:r>
              <a:rPr altLang="it-IT" dirty="0" lang="it-IT" smtClean="0" sz="2400"/>
              <a:t>Effetti della pandemia su processi già in corso: l’aumento della fame e delle contraddizioni</a:t>
            </a:r>
          </a:p>
          <a:p>
            <a:r>
              <a:rPr altLang="it-IT" dirty="0" lang="it-IT" smtClean="0" sz="2400"/>
              <a:t>Contenuti: temi, storie, progetti</a:t>
            </a:r>
          </a:p>
          <a:p>
            <a:endParaRPr altLang="it-IT" dirty="0" lang="it-IT" sz="2400"/>
          </a:p>
        </p:txBody>
      </p:sp>
      <p:pic>
        <p:nvPicPr>
          <p:cNvPr descr="https://www.insiemepergliultimi.it/wp-content/uploads/2020/06/cover.jpg" id="307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6673755" y="3243682"/>
            <a:ext cx="5421939" cy="223288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rotWithShape="1">
          <a:blip r:embed="rId3"/>
          <a:srcRect b="14610" l="5818" r="8851" t="23704"/>
          <a:stretch/>
        </p:blipFill>
        <p:spPr>
          <a:xfrm>
            <a:off x="6673755" y="5476565"/>
            <a:ext cx="5421939" cy="1279514"/>
          </a:xfrm>
          <a:prstGeom prst="rect">
            <a:avLst/>
          </a:prstGeom>
        </p:spPr>
      </p:pic>
    </p:spTree>
    <p:extLst>
      <p:ext uri="{BB962C8B-B14F-4D97-AF65-F5344CB8AC3E}">
        <p14:creationId xmlns:p14="http://schemas.microsoft.com/office/powerpoint/2010/main" val="2075842313"/>
      </p:ext>
    </p:extLst>
  </p:cSld>
  <p:clrMapOvr>
    <a:masterClrMapping/>
  </p:clrMapOvr>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MIND: come raccontiamo il nostro futuro comune?</a:t>
            </a:r>
            <a:endParaRPr altLang="it-IT" dirty="0" lang="it-IT"/>
          </a:p>
        </p:txBody>
      </p:sp>
      <p:sp>
        <p:nvSpPr>
          <p:cNvPr id="3" name="Segnaposto contenuto 2"/>
          <p:cNvSpPr>
            <a:spLocks noGrp="1"/>
          </p:cNvSpPr>
          <p:nvPr>
            <p:ph idx="1"/>
          </p:nvPr>
        </p:nvSpPr>
        <p:spPr>
          <a:xfrm>
            <a:off x="677334" y="2160589"/>
            <a:ext cx="8930690" cy="3880773"/>
          </a:xfrm>
        </p:spPr>
        <p:txBody>
          <a:bodyPr numCol="1">
            <a:normAutofit/>
          </a:bodyPr>
          <a:lstStyle/>
          <a:p>
            <a:r>
              <a:rPr altLang="it-IT" dirty="0" lang="it-IT" smtClean="0" sz="2400">
                <a:solidFill>
                  <a:schemeClr val="bg2">
                    <a:lumMod val="25000"/>
                  </a:schemeClr>
                </a:solidFill>
              </a:rPr>
              <a:t>Il tema ‘caldo’ della migrazione: un fattore di pericolo o un fattore di sviluppo?</a:t>
            </a:r>
          </a:p>
          <a:p>
            <a:r>
              <a:rPr altLang="it-IT" dirty="0" lang="it-IT" smtClean="0" sz="2400">
                <a:solidFill>
                  <a:schemeClr val="bg2">
                    <a:lumMod val="25000"/>
                  </a:schemeClr>
                </a:solidFill>
              </a:rPr>
              <a:t>(elementi di verità dal </a:t>
            </a:r>
            <a:r>
              <a:rPr altLang="it-IT" dirty="0" err="1" lang="it-IT" smtClean="0" sz="2400">
                <a:solidFill>
                  <a:schemeClr val="bg2">
                    <a:lumMod val="25000"/>
                  </a:schemeClr>
                </a:solidFill>
              </a:rPr>
              <a:t>lockdown</a:t>
            </a:r>
            <a:r>
              <a:rPr altLang="it-IT" dirty="0" lang="it-IT" smtClean="0" sz="2400">
                <a:solidFill>
                  <a:schemeClr val="bg2">
                    <a:lumMod val="25000"/>
                  </a:schemeClr>
                </a:solidFill>
              </a:rPr>
              <a:t>…?)</a:t>
            </a:r>
          </a:p>
          <a:p>
            <a:r>
              <a:rPr altLang="it-IT" dirty="0" lang="it-IT" smtClean="0" sz="2400">
                <a:solidFill>
                  <a:schemeClr val="bg2">
                    <a:lumMod val="25000"/>
                  </a:schemeClr>
                </a:solidFill>
              </a:rPr>
              <a:t>Una narrazione ‘</a:t>
            </a:r>
            <a:r>
              <a:rPr altLang="it-IT" dirty="0" err="1" lang="it-IT" smtClean="0" sz="2400">
                <a:solidFill>
                  <a:schemeClr val="bg2">
                    <a:lumMod val="25000"/>
                  </a:schemeClr>
                </a:solidFill>
              </a:rPr>
              <a:t>sicuritaria</a:t>
            </a:r>
            <a:r>
              <a:rPr altLang="it-IT" dirty="0" lang="it-IT" smtClean="0" sz="2400">
                <a:solidFill>
                  <a:schemeClr val="bg2">
                    <a:lumMod val="25000"/>
                  </a:schemeClr>
                </a:solidFill>
              </a:rPr>
              <a:t>’ a cui si oppone una narrazione ‘ottimistica’</a:t>
            </a:r>
          </a:p>
          <a:p>
            <a:r>
              <a:rPr altLang="it-IT" dirty="0" lang="it-IT" smtClean="0" sz="2400">
                <a:solidFill>
                  <a:schemeClr val="bg2">
                    <a:lumMod val="25000"/>
                  </a:schemeClr>
                </a:solidFill>
              </a:rPr>
              <a:t>Necessità di superarle entrambe? Tensioni, contraddizioni, dilemmi, </a:t>
            </a:r>
            <a:r>
              <a:rPr altLang="it-IT" dirty="0" lang="it-IT" smtClean="0" sz="2400">
                <a:solidFill>
                  <a:srgbClr val="FF0000"/>
                </a:solidFill>
              </a:rPr>
              <a:t>realtà</a:t>
            </a:r>
          </a:p>
          <a:p>
            <a:r>
              <a:rPr altLang="it-IT" dirty="0" lang="it-IT" smtClean="0" sz="2400">
                <a:solidFill>
                  <a:schemeClr val="bg2">
                    <a:lumMod val="25000"/>
                  </a:schemeClr>
                </a:solidFill>
              </a:rPr>
              <a:t>Rapporto ‘Common Home’ in Italiano, disponibile</a:t>
            </a:r>
          </a:p>
        </p:txBody>
      </p:sp>
      <p:pic>
        <p:nvPicPr>
          <p:cNvPr descr="Progetto MIND - Migration Interconnectedness Development" id="7170" name="Picture 2"/>
          <p:cNvPicPr>
            <a:picLocks noChangeArrowheads="1" noChangeAspect="1"/>
          </p:cNvPicPr>
          <p:nvPr/>
        </p:nvPicPr>
        <p:blipFill rotWithShape="1">
          <a:blip r:embed="rId2">
            <a:extLst>
              <a:ext uri="{28A0092B-C50C-407E-A947-70E740481C1C}">
                <a14:useLocalDpi xmlns:a14="http://schemas.microsoft.com/office/drawing/2010/main" val="0"/>
              </a:ext>
            </a:extLst>
          </a:blip>
          <a:srcRect b="15884" l="5062" r="3799" t="11338"/>
          <a:stretch/>
        </p:blipFill>
        <p:spPr>
          <a:xfrm>
            <a:off x="8394615" y="4954137"/>
            <a:ext cx="3629062" cy="170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940368"/>
      </p:ext>
    </p:extLst>
  </p:cSld>
  <p:clrMapOvr>
    <a:masterClrMapping/>
  </p:clrMapOvr>
  <p:timing>
    <p:tnLst>
      <p:par>
        <p:cTn dur="indefinite" id="1" nodeType="tmRoot" restart="never"/>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I Conflitti dimenticati</a:t>
            </a:r>
            <a:endParaRPr altLang="it-IT" dirty="0" lang="it-IT"/>
          </a:p>
        </p:txBody>
      </p:sp>
      <p:sp>
        <p:nvSpPr>
          <p:cNvPr id="3" name="Segnaposto contenuto 2"/>
          <p:cNvSpPr>
            <a:spLocks noGrp="1"/>
          </p:cNvSpPr>
          <p:nvPr>
            <p:ph idx="1"/>
          </p:nvPr>
        </p:nvSpPr>
        <p:spPr>
          <a:xfrm>
            <a:off x="677334" y="1805746"/>
            <a:ext cx="8596668" cy="869215"/>
          </a:xfrm>
        </p:spPr>
        <p:txBody>
          <a:bodyPr numCol="1">
            <a:normAutofit/>
          </a:bodyPr>
          <a:lstStyle/>
          <a:p>
            <a:r>
              <a:rPr altLang="it-IT" dirty="0" lang="it-IT" smtClean="0" sz="2400"/>
              <a:t>Un’attenzione continua da parte del mondo Caritas</a:t>
            </a:r>
            <a:endParaRPr altLang="it-IT" dirty="0" lang="it-IT" sz="2400"/>
          </a:p>
        </p:txBody>
      </p:sp>
      <p:pic>
        <p:nvPicPr>
          <p:cNvPr id="4" name="Immagine 3"/>
          <p:cNvPicPr>
            <a:picLocks noChangeAspect="1"/>
          </p:cNvPicPr>
          <p:nvPr/>
        </p:nvPicPr>
        <p:blipFill>
          <a:blip r:embed="rId2"/>
          <a:stretch>
            <a:fillRect/>
          </a:stretch>
        </p:blipFill>
        <p:spPr>
          <a:xfrm>
            <a:off x="3959087" y="2674961"/>
            <a:ext cx="8232913" cy="4060829"/>
          </a:xfrm>
          <a:prstGeom prst="rect">
            <a:avLst/>
          </a:prstGeom>
        </p:spPr>
      </p:pic>
      <p:pic>
        <p:nvPicPr>
          <p:cNvPr descr="https://www.caritas.it/pls/caritasitaliana/v3_s2ew_consultazione.redir_allegati_doc?p_id_pagina=7970&amp;p_id_allegato=6134&amp;p_url_rimando=/caritasitaliana/allegati/7970/Copertina_Conflitti_Peso_armi_web.jpg" id="9218" name="Picture 2"/>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677334" y="2676412"/>
            <a:ext cx="2993914" cy="4223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77975"/>
      </p:ext>
    </p:extLst>
  </p:cSld>
  <p:clrMapOvr>
    <a:masterClrMapping/>
  </p:clrMapOvr>
  <p:timing>
    <p:tnLst>
      <p:par>
        <p:cTn dur="indefinite" id="1" nodeType="tmRoot" restart="never"/>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Il calendario del 2020-21</a:t>
            </a:r>
            <a:endParaRPr altLang="it-IT" dirty="0" lang="it-IT"/>
          </a:p>
        </p:txBody>
      </p:sp>
      <p:sp>
        <p:nvSpPr>
          <p:cNvPr id="3" name="Segnaposto testo 2"/>
          <p:cNvSpPr>
            <a:spLocks noGrp="1"/>
          </p:cNvSpPr>
          <p:nvPr>
            <p:ph idx="1" type="body"/>
          </p:nvPr>
        </p:nvSpPr>
        <p:spPr/>
        <p:txBody>
          <a:bodyPr numCol="1"/>
          <a:lstStyle/>
          <a:p>
            <a:endParaRPr altLang="it-IT" dirty="0" lang="it-IT"/>
          </a:p>
        </p:txBody>
      </p:sp>
    </p:spTree>
    <p:extLst>
      <p:ext uri="{BB962C8B-B14F-4D97-AF65-F5344CB8AC3E}">
        <p14:creationId xmlns:p14="http://schemas.microsoft.com/office/powerpoint/2010/main" val="3439815632"/>
      </p:ext>
    </p:extLst>
  </p:cSld>
  <p:clrMapOvr>
    <a:masterClrMapping/>
  </p:clrMapOvr>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Cooperazione allo sviluppo</a:t>
            </a:r>
            <a:endParaRPr altLang="it-IT" dirty="0" lang="it-IT"/>
          </a:p>
        </p:txBody>
      </p:sp>
      <p:sp>
        <p:nvSpPr>
          <p:cNvPr id="3" name="Segnaposto contenuto 2"/>
          <p:cNvSpPr>
            <a:spLocks noGrp="1"/>
          </p:cNvSpPr>
          <p:nvPr>
            <p:ph idx="1"/>
          </p:nvPr>
        </p:nvSpPr>
        <p:spPr/>
        <p:txBody>
          <a:bodyPr numCol="1">
            <a:normAutofit/>
          </a:bodyPr>
          <a:lstStyle/>
          <a:p>
            <a:r>
              <a:rPr altLang="it-IT" dirty="0" lang="it-IT" smtClean="0" sz="2400"/>
              <a:t>Stati Generali</a:t>
            </a:r>
          </a:p>
          <a:p>
            <a:r>
              <a:rPr altLang="it-IT" dirty="0" lang="it-IT" smtClean="0" sz="2400"/>
              <a:t>Preparazione della Conferenza Nazionale COOPERA</a:t>
            </a:r>
          </a:p>
          <a:p>
            <a:endParaRPr altLang="it-IT" dirty="0" lang="it-IT" sz="2400"/>
          </a:p>
          <a:p>
            <a:r>
              <a:rPr altLang="it-IT" dirty="0" lang="it-IT" smtClean="0" sz="2400"/>
              <a:t>(per memoria)</a:t>
            </a:r>
            <a:endParaRPr altLang="it-IT" dirty="0" lang="it-IT" sz="2400"/>
          </a:p>
        </p:txBody>
      </p:sp>
    </p:spTree>
    <p:extLst>
      <p:ext uri="{BB962C8B-B14F-4D97-AF65-F5344CB8AC3E}">
        <p14:creationId xmlns:p14="http://schemas.microsoft.com/office/powerpoint/2010/main" val="163033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965" y="241628"/>
            <a:ext cx="8596668" cy="1320800"/>
          </a:xfrm>
        </p:spPr>
        <p:txBody>
          <a:bodyPr numCol="1"/>
          <a:lstStyle/>
          <a:p>
            <a:r>
              <a:rPr altLang="it-IT" dirty="0" lang="it-IT" smtClean="0"/>
              <a:t>La Strategia Nazionale per lo Sviluppo Sostenibile</a:t>
            </a:r>
            <a:endParaRPr altLang="it-IT" dirty="0" lang="it-IT"/>
          </a:p>
        </p:txBody>
      </p:sp>
      <p:sp>
        <p:nvSpPr>
          <p:cNvPr id="3" name="Segnaposto contenuto 2"/>
          <p:cNvSpPr>
            <a:spLocks noGrp="1"/>
          </p:cNvSpPr>
          <p:nvPr>
            <p:ph idx="1"/>
          </p:nvPr>
        </p:nvSpPr>
        <p:spPr>
          <a:xfrm>
            <a:off x="651965" y="1609696"/>
            <a:ext cx="9012576" cy="3706125"/>
          </a:xfrm>
        </p:spPr>
        <p:txBody>
          <a:bodyPr numCol="1">
            <a:noAutofit/>
          </a:bodyPr>
          <a:lstStyle/>
          <a:p>
            <a:r>
              <a:rPr altLang="it-IT" dirty="0" lang="it-IT" smtClean="0"/>
              <a:t>L’Agenda 2030 per lo sviluppo sostenibile: il quadro di riferimento della comunità globale</a:t>
            </a:r>
          </a:p>
          <a:p>
            <a:r>
              <a:rPr altLang="it-IT" dirty="0" lang="it-IT" smtClean="0"/>
              <a:t>Un quadro necessario, da usare come base e da sostenere in senso trasformativo</a:t>
            </a:r>
          </a:p>
          <a:p>
            <a:r>
              <a:rPr altLang="it-IT" dirty="0" lang="it-IT" smtClean="0"/>
              <a:t>Ma ci sono molte spinte per un approccio ‘confermativo’ (retorica </a:t>
            </a:r>
            <a:r>
              <a:rPr altLang="it-IT" dirty="0" err="1" lang="it-IT" smtClean="0"/>
              <a:t>stakeholders</a:t>
            </a:r>
            <a:r>
              <a:rPr altLang="it-IT" dirty="0" lang="it-IT" smtClean="0"/>
              <a:t>, diritti, conflitti di interesse)</a:t>
            </a:r>
          </a:p>
          <a:p>
            <a:pPr indent="0" marL="0">
              <a:buNone/>
            </a:pPr>
            <a:r>
              <a:rPr altLang="it-IT" dirty="0" lang="it-IT" smtClean="0"/>
              <a:t>			…. Meno </a:t>
            </a:r>
            <a:r>
              <a:rPr altLang="it-IT" dirty="0" err="1" lang="it-IT" smtClean="0"/>
              <a:t>SDGs</a:t>
            </a:r>
            <a:r>
              <a:rPr altLang="it-IT" dirty="0" lang="it-IT" smtClean="0"/>
              <a:t> più principi… meno indicatori più coerenza…</a:t>
            </a:r>
          </a:p>
          <a:p>
            <a:r>
              <a:rPr altLang="it-IT" dirty="0" lang="it-IT" smtClean="0"/>
              <a:t>La Strategia Nazionale per lo Sviluppo Sostenibile è un obbligo internazionale dell’Italia. Come gli altri paesi, l’Italia fa una ‘presentazione volontaria’ di fronte al Forum Politico di Alto Livello, nel luglio 2021</a:t>
            </a:r>
          </a:p>
          <a:p>
            <a:r>
              <a:rPr altLang="it-IT" dirty="0" lang="it-IT" smtClean="0"/>
              <a:t>In vista della </a:t>
            </a:r>
            <a:r>
              <a:rPr altLang="it-IT" dirty="0" lang="it-IT" smtClean="0">
                <a:solidFill>
                  <a:srgbClr val="FF0000"/>
                </a:solidFill>
              </a:rPr>
              <a:t>Conferenza Nazionale per lo Sviluppo Sostenibile</a:t>
            </a:r>
            <a:r>
              <a:rPr altLang="it-IT" dirty="0" lang="it-IT" smtClean="0"/>
              <a:t>, che avrà luogo alla fine del 2020</a:t>
            </a:r>
          </a:p>
          <a:p>
            <a:endParaRPr altLang="it-IT" dirty="0" lang="it-IT" smtClean="0"/>
          </a:p>
        </p:txBody>
      </p:sp>
      <p:pic>
        <p:nvPicPr>
          <p:cNvPr descr="https://www.caritas.it/pls/caritasitaliana/v3_s2ew_consultazione.redir_allegati_doc?p_id_pagina=8635&amp;p_id_allegato=6784&amp;p_url_rimando=/caritasitaliana/allegati/8635/LaudAg2030Thumb.jpg" id="5122"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9935569" y="143734"/>
            <a:ext cx="2107773" cy="28373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o 5"/>
          <p:cNvGrpSpPr/>
          <p:nvPr/>
        </p:nvGrpSpPr>
        <p:grpSpPr>
          <a:xfrm>
            <a:off x="6455391" y="5657486"/>
            <a:ext cx="5736609" cy="1200514"/>
            <a:chOff x="4949125" y="5197221"/>
            <a:chExt cx="7242875" cy="1544284"/>
          </a:xfrm>
        </p:grpSpPr>
        <p:pic>
          <p:nvPicPr>
            <p:cNvPr id="4" name="Immagine 3"/>
            <p:cNvPicPr>
              <a:picLocks noChangeAspect="1"/>
            </p:cNvPicPr>
            <p:nvPr/>
          </p:nvPicPr>
          <p:blipFill>
            <a:blip r:embed="rId3"/>
            <a:stretch>
              <a:fillRect/>
            </a:stretch>
          </p:blipFill>
          <p:spPr>
            <a:xfrm>
              <a:off x="5008728" y="5197221"/>
              <a:ext cx="7183272" cy="1044136"/>
            </a:xfrm>
            <a:prstGeom prst="rect">
              <a:avLst/>
            </a:prstGeom>
          </p:spPr>
        </p:pic>
        <p:pic>
          <p:nvPicPr>
            <p:cNvPr id="5" name="Immagine 4"/>
            <p:cNvPicPr>
              <a:picLocks noChangeAspect="1"/>
            </p:cNvPicPr>
            <p:nvPr/>
          </p:nvPicPr>
          <p:blipFill>
            <a:blip r:embed="rId4"/>
            <a:stretch>
              <a:fillRect/>
            </a:stretch>
          </p:blipFill>
          <p:spPr>
            <a:xfrm>
              <a:off x="4949125" y="6241357"/>
              <a:ext cx="7242875" cy="500148"/>
            </a:xfrm>
            <a:prstGeom prst="rect">
              <a:avLst/>
            </a:prstGeom>
          </p:spPr>
        </p:pic>
      </p:grpSp>
      <p:sp>
        <p:nvSpPr>
          <p:cNvPr id="8" name="Segnaposto contenuto 2"/>
          <p:cNvSpPr txBox="1">
            <a:spLocks/>
          </p:cNvSpPr>
          <p:nvPr/>
        </p:nvSpPr>
        <p:spPr>
          <a:xfrm>
            <a:off x="651965" y="5408489"/>
            <a:ext cx="5653301" cy="1309696"/>
          </a:xfrm>
          <a:prstGeom prst="rect">
            <a:avLst/>
          </a:prstGeom>
        </p:spPr>
        <p:txBody>
          <a:bodyPr bIns="45720" lIns="91440" numCol="1" rIns="91440" rtlCol="0" tIns="45720" vert="horz">
            <a:normAutofit/>
          </a:bodyPr>
          <a:lstStyle>
            <a:lvl1pPr algn="l" defTabSz="457200" eaLnBrk="1" hangingPunct="1" indent="-342900" latinLnBrk="0" marL="342900" rtl="0">
              <a:spcBef>
                <a:spcPts val="1000"/>
              </a:spcBef>
              <a:spcAft>
                <a:spcPts val="0"/>
              </a:spcAft>
              <a:buClr>
                <a:schemeClr val="accent1"/>
              </a:buClr>
              <a:buSzPct val="80000"/>
              <a:buFont charset="2" typeface="Wingdings 3"/>
              <a:buChar char=""/>
              <a:defRPr kern="1200" sz="1800">
                <a:solidFill>
                  <a:schemeClr val="tx1">
                    <a:lumMod val="75000"/>
                    <a:lumOff val="25000"/>
                  </a:schemeClr>
                </a:solidFill>
                <a:latin typeface="+mn-lt"/>
                <a:ea typeface="+mn-ea"/>
                <a:cs typeface="+mn-cs"/>
              </a:defRPr>
            </a:lvl1pPr>
            <a:lvl2pPr algn="l" defTabSz="457200" eaLnBrk="1" hangingPunct="1" indent="-285750" latinLnBrk="0" marL="742950" rtl="0">
              <a:spcBef>
                <a:spcPts val="1000"/>
              </a:spcBef>
              <a:spcAft>
                <a:spcPts val="0"/>
              </a:spcAft>
              <a:buClr>
                <a:schemeClr val="accent1"/>
              </a:buClr>
              <a:buSzPct val="80000"/>
              <a:buFont charset="2" typeface="Wingdings 3"/>
              <a:buChar char=""/>
              <a:defRPr kern="1200" sz="1600">
                <a:solidFill>
                  <a:schemeClr val="tx1">
                    <a:lumMod val="75000"/>
                    <a:lumOff val="25000"/>
                  </a:schemeClr>
                </a:solidFill>
                <a:latin typeface="+mn-lt"/>
                <a:ea typeface="+mn-ea"/>
                <a:cs typeface="+mn-cs"/>
              </a:defRPr>
            </a:lvl2pPr>
            <a:lvl3pPr algn="l" defTabSz="457200" eaLnBrk="1" hangingPunct="1" indent="-228600" latinLnBrk="0" marL="1143000" rtl="0">
              <a:spcBef>
                <a:spcPts val="1000"/>
              </a:spcBef>
              <a:spcAft>
                <a:spcPts val="0"/>
              </a:spcAft>
              <a:buClr>
                <a:schemeClr val="accent1"/>
              </a:buClr>
              <a:buSzPct val="80000"/>
              <a:buFont charset="2" typeface="Wingdings 3"/>
              <a:buChar char=""/>
              <a:defRPr kern="1200" sz="1400">
                <a:solidFill>
                  <a:schemeClr val="tx1">
                    <a:lumMod val="75000"/>
                    <a:lumOff val="25000"/>
                  </a:schemeClr>
                </a:solidFill>
                <a:latin typeface="+mn-lt"/>
                <a:ea typeface="+mn-ea"/>
                <a:cs typeface="+mn-cs"/>
              </a:defRPr>
            </a:lvl3pPr>
            <a:lvl4pPr algn="l" defTabSz="457200" eaLnBrk="1" hangingPunct="1" indent="-228600" latinLnBrk="0" marL="1600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4pPr>
            <a:lvl5pPr algn="l" defTabSz="457200" eaLnBrk="1" hangingPunct="1" indent="-228600" latinLnBrk="0" marL="20574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5pPr>
            <a:lvl6pPr algn="l" defTabSz="457200" eaLnBrk="1" hangingPunct="1" indent="-228600" latinLnBrk="0" marL="25146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6pPr>
            <a:lvl7pPr algn="l" defTabSz="457200" eaLnBrk="1" hangingPunct="1" indent="-228600" latinLnBrk="0" marL="29718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7pPr>
            <a:lvl8pPr algn="l" defTabSz="457200" eaLnBrk="1" hangingPunct="1" indent="-228600" latinLnBrk="0" marL="34290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8pPr>
            <a:lvl9pPr algn="l" defTabSz="457200" eaLnBrk="1" hangingPunct="1" indent="-228600" latinLnBrk="0" marL="3886200" rtl="0">
              <a:spcBef>
                <a:spcPts val="1000"/>
              </a:spcBef>
              <a:spcAft>
                <a:spcPts val="0"/>
              </a:spcAft>
              <a:buClr>
                <a:schemeClr val="accent1"/>
              </a:buClr>
              <a:buSzPct val="80000"/>
              <a:buFont charset="2" typeface="Wingdings 3"/>
              <a:buChar char=""/>
              <a:defRPr kern="1200" sz="1200">
                <a:solidFill>
                  <a:schemeClr val="tx1">
                    <a:lumMod val="75000"/>
                    <a:lumOff val="25000"/>
                  </a:schemeClr>
                </a:solidFill>
                <a:latin typeface="+mn-lt"/>
                <a:ea typeface="+mn-ea"/>
                <a:cs typeface="+mn-cs"/>
              </a:defRPr>
            </a:lvl9pPr>
          </a:lstStyle>
          <a:p>
            <a:r>
              <a:rPr altLang="it-IT" dirty="0" lang="it-IT" smtClean="0"/>
              <a:t>Varie occasioni di partecipazione: ASVIS, GCAP</a:t>
            </a:r>
          </a:p>
          <a:p>
            <a:r>
              <a:rPr altLang="it-IT" dirty="0" lang="it-IT" smtClean="0">
                <a:solidFill>
                  <a:srgbClr val="FF0000"/>
                </a:solidFill>
              </a:rPr>
              <a:t>Il Forum Nazionale per lo Sviluppo Sostenibile </a:t>
            </a:r>
            <a:r>
              <a:rPr altLang="it-IT" dirty="0" lang="it-IT" smtClean="0"/>
              <a:t>: </a:t>
            </a:r>
            <a:r>
              <a:rPr altLang="it-IT" dirty="0" lang="it-IT"/>
              <a:t>cinque gruppi di </a:t>
            </a:r>
            <a:r>
              <a:rPr altLang="it-IT" dirty="0" lang="it-IT" smtClean="0"/>
              <a:t>lavoro aperti</a:t>
            </a:r>
            <a:endParaRPr altLang="it-IT" dirty="0" lang="it-IT" smtClean="0">
              <a:solidFill>
                <a:srgbClr val="FF0000"/>
              </a:solidFill>
            </a:endParaRPr>
          </a:p>
        </p:txBody>
      </p:sp>
    </p:spTree>
    <p:extLst>
      <p:ext uri="{BB962C8B-B14F-4D97-AF65-F5344CB8AC3E}">
        <p14:creationId xmlns:p14="http://schemas.microsoft.com/office/powerpoint/2010/main" val="1496652245"/>
      </p:ext>
    </p:extLst>
  </p:cSld>
  <p:clrMapOvr>
    <a:masterClrMapping/>
  </p:clrMapOvr>
  <p:timing>
    <p:tnLst>
      <p:par>
        <p:cTn dur="indefinite" id="1" nodeType="tmRoot" restart="never"/>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La COP UK/Italia</a:t>
            </a:r>
            <a:endParaRPr altLang="it-IT" dirty="0" lang="it-IT"/>
          </a:p>
        </p:txBody>
      </p:sp>
      <p:sp>
        <p:nvSpPr>
          <p:cNvPr id="3" name="Segnaposto contenuto 2"/>
          <p:cNvSpPr>
            <a:spLocks noGrp="1"/>
          </p:cNvSpPr>
          <p:nvPr>
            <p:ph idx="1"/>
          </p:nvPr>
        </p:nvSpPr>
        <p:spPr/>
        <p:txBody>
          <a:bodyPr numCol="1">
            <a:normAutofit/>
          </a:bodyPr>
          <a:lstStyle/>
          <a:p>
            <a:r>
              <a:rPr altLang="it-IT" dirty="0" lang="it-IT" smtClean="0" sz="2400">
                <a:solidFill>
                  <a:schemeClr val="bg2">
                    <a:lumMod val="25000"/>
                  </a:schemeClr>
                </a:solidFill>
              </a:rPr>
              <a:t>Accordo di Parigi: piccoli passi avanti, grandi passi indietro…</a:t>
            </a:r>
          </a:p>
          <a:p>
            <a:r>
              <a:rPr altLang="it-IT" dirty="0" lang="it-IT" smtClean="0" sz="2400">
                <a:solidFill>
                  <a:schemeClr val="bg2">
                    <a:lumMod val="25000"/>
                  </a:schemeClr>
                </a:solidFill>
              </a:rPr>
              <a:t>Due parole d’ordine</a:t>
            </a:r>
          </a:p>
          <a:p>
            <a:pPr lvl="1"/>
            <a:r>
              <a:rPr altLang="it-IT" dirty="0" err="1" lang="it-IT" smtClean="0" sz="2200">
                <a:solidFill>
                  <a:schemeClr val="bg2">
                    <a:lumMod val="25000"/>
                  </a:schemeClr>
                </a:solidFill>
              </a:rPr>
              <a:t>Decarbonizzazione</a:t>
            </a:r>
            <a:endParaRPr altLang="it-IT" dirty="0" lang="it-IT" smtClean="0" sz="2200">
              <a:solidFill>
                <a:schemeClr val="bg2">
                  <a:lumMod val="25000"/>
                </a:schemeClr>
              </a:solidFill>
            </a:endParaRPr>
          </a:p>
          <a:p>
            <a:pPr lvl="1"/>
            <a:r>
              <a:rPr altLang="it-IT" dirty="0" lang="it-IT" smtClean="0" sz="2200">
                <a:solidFill>
                  <a:schemeClr val="bg2">
                    <a:lumMod val="25000"/>
                  </a:schemeClr>
                </a:solidFill>
              </a:rPr>
              <a:t>Giusta transizione</a:t>
            </a:r>
          </a:p>
          <a:p>
            <a:endParaRPr altLang="it-IT" dirty="0" lang="it-IT" sz="2400">
              <a:solidFill>
                <a:schemeClr val="bg2">
                  <a:lumMod val="25000"/>
                </a:schemeClr>
              </a:solidFill>
            </a:endParaRPr>
          </a:p>
          <a:p>
            <a:r>
              <a:rPr altLang="it-IT" dirty="0" lang="it-IT" smtClean="0" sz="2400">
                <a:solidFill>
                  <a:schemeClr val="bg2">
                    <a:lumMod val="25000"/>
                  </a:schemeClr>
                </a:solidFill>
              </a:rPr>
              <a:t>Un tema di </a:t>
            </a:r>
            <a:r>
              <a:rPr altLang="it-IT" dirty="0" lang="it-IT" smtClean="0" sz="2400">
                <a:solidFill>
                  <a:srgbClr val="FF0000"/>
                </a:solidFill>
              </a:rPr>
              <a:t>coerenza</a:t>
            </a:r>
          </a:p>
          <a:p>
            <a:r>
              <a:rPr altLang="it-IT" dirty="0" lang="it-IT" smtClean="0" sz="2400">
                <a:solidFill>
                  <a:schemeClr val="bg2">
                    <a:lumMod val="25000"/>
                  </a:schemeClr>
                </a:solidFill>
              </a:rPr>
              <a:t>Il rapporto GCAP 2020</a:t>
            </a:r>
            <a:endParaRPr altLang="it-IT" dirty="0" lang="it-IT" sz="2400">
              <a:solidFill>
                <a:schemeClr val="bg2">
                  <a:lumMod val="25000"/>
                </a:schemeClr>
              </a:solidFill>
            </a:endParaRPr>
          </a:p>
        </p:txBody>
      </p:sp>
      <p:pic>
        <p:nvPicPr>
          <p:cNvPr descr="https://www.minambiente.it/sites/default/files/archivio_immagini/notizie/cop26_logo.jpg" id="6146"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7665665" y="4490113"/>
            <a:ext cx="4335171" cy="222276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stretch>
            <a:fillRect/>
          </a:stretch>
        </p:blipFill>
        <p:spPr>
          <a:xfrm>
            <a:off x="9634252" y="254682"/>
            <a:ext cx="2366584" cy="3351436"/>
          </a:xfrm>
          <a:prstGeom prst="rect">
            <a:avLst/>
          </a:prstGeom>
        </p:spPr>
      </p:pic>
    </p:spTree>
    <p:extLst>
      <p:ext uri="{BB962C8B-B14F-4D97-AF65-F5344CB8AC3E}">
        <p14:creationId xmlns:p14="http://schemas.microsoft.com/office/powerpoint/2010/main" val="3997422392"/>
      </p:ext>
    </p:extLst>
  </p:cSld>
  <p:clrMapOvr>
    <a:masterClrMapping/>
  </p:clrMapOvr>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Il G20 2021 in Italia</a:t>
            </a:r>
            <a:endParaRPr altLang="it-IT" dirty="0" lang="it-IT"/>
          </a:p>
        </p:txBody>
      </p:sp>
      <p:sp>
        <p:nvSpPr>
          <p:cNvPr id="3" name="Segnaposto contenuto 2"/>
          <p:cNvSpPr>
            <a:spLocks noGrp="1"/>
          </p:cNvSpPr>
          <p:nvPr>
            <p:ph idx="1"/>
          </p:nvPr>
        </p:nvSpPr>
        <p:spPr>
          <a:xfrm>
            <a:off x="677334" y="1801505"/>
            <a:ext cx="8596668" cy="4239858"/>
          </a:xfrm>
        </p:spPr>
        <p:txBody>
          <a:bodyPr numCol="1">
            <a:normAutofit/>
          </a:bodyPr>
          <a:lstStyle/>
          <a:p>
            <a:r>
              <a:rPr altLang="it-IT" dirty="0" lang="it-IT" smtClean="0" sz="2400"/>
              <a:t>G7 e G20</a:t>
            </a:r>
          </a:p>
          <a:p>
            <a:r>
              <a:rPr altLang="it-IT" dirty="0" lang="it-IT" smtClean="0" sz="2400"/>
              <a:t>La legittimità dei ‘club informali’ Vs. percorso formali e democratici a livello internazionale</a:t>
            </a:r>
          </a:p>
          <a:p>
            <a:r>
              <a:rPr altLang="it-IT" dirty="0" lang="it-IT" smtClean="0" sz="2400"/>
              <a:t>Prevalente mandato ‘finanziario’ del G20</a:t>
            </a:r>
          </a:p>
          <a:p>
            <a:r>
              <a:rPr altLang="it-IT" dirty="0" lang="it-IT" smtClean="0" sz="2400"/>
              <a:t>G20, C20, B20, W20… un percorso complesso e formale</a:t>
            </a:r>
          </a:p>
          <a:p>
            <a:r>
              <a:rPr altLang="it-IT" dirty="0" lang="it-IT" smtClean="0" sz="2400"/>
              <a:t>Elementi di tensione e di contraddizione…</a:t>
            </a:r>
          </a:p>
          <a:p>
            <a:r>
              <a:rPr altLang="it-IT" dirty="0" lang="it-IT" smtClean="0" sz="2400"/>
              <a:t>G20 Italia: coalizione della società civile coordinata da GCAP</a:t>
            </a:r>
          </a:p>
          <a:p>
            <a:r>
              <a:rPr altLang="it-IT" dirty="0" lang="it-IT" smtClean="0" sz="2400"/>
              <a:t>Tema chiave, centrale: </a:t>
            </a:r>
            <a:r>
              <a:rPr altLang="it-IT" dirty="0" lang="it-IT" smtClean="0" sz="2400">
                <a:solidFill>
                  <a:srgbClr val="FF0000"/>
                </a:solidFill>
              </a:rPr>
              <a:t>il debito</a:t>
            </a:r>
            <a:r>
              <a:rPr altLang="it-IT" dirty="0" lang="it-IT" smtClean="0" sz="2400"/>
              <a:t>.</a:t>
            </a:r>
            <a:endParaRPr altLang="it-IT" dirty="0" lang="it-IT" sz="2400"/>
          </a:p>
        </p:txBody>
      </p:sp>
      <p:pic>
        <p:nvPicPr>
          <p:cNvPr descr="GCSC Participates in G20 Digital Economy Task Force dialogue - GCSC" id="8196" name="Picture 4"/>
          <p:cNvPicPr>
            <a:picLocks noChangeArrowheads="1" noChangeAspect="1"/>
          </p:cNvPicPr>
          <p:nvPr/>
        </p:nvPicPr>
        <p:blipFill rotWithShape="1">
          <a:blip r:embed="rId2">
            <a:extLst>
              <a:ext uri="{28A0092B-C50C-407E-A947-70E740481C1C}">
                <a14:useLocalDpi xmlns:a14="http://schemas.microsoft.com/office/drawing/2010/main" val="0"/>
              </a:ext>
            </a:extLst>
          </a:blip>
          <a:srcRect b="10913" l="24079" r="26986" t="15600"/>
          <a:stretch/>
        </p:blipFill>
        <p:spPr>
          <a:xfrm>
            <a:off x="8966579" y="4076113"/>
            <a:ext cx="2879678" cy="243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850435"/>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937147"/>
            <a:ext cx="8596668" cy="1320800"/>
          </a:xfrm>
        </p:spPr>
        <p:txBody>
          <a:bodyPr numCol="1"/>
          <a:lstStyle/>
          <a:p>
            <a:r>
              <a:rPr altLang="it-IT" dirty="0" lang="it-IT" smtClean="0"/>
              <a:t>Percorso</a:t>
            </a:r>
            <a:endParaRPr altLang="it-IT" dirty="0" lang="it-IT"/>
          </a:p>
        </p:txBody>
      </p:sp>
      <p:sp>
        <p:nvSpPr>
          <p:cNvPr id="3" name="Segnaposto contenuto 2"/>
          <p:cNvSpPr>
            <a:spLocks noGrp="1"/>
          </p:cNvSpPr>
          <p:nvPr>
            <p:ph idx="1"/>
          </p:nvPr>
        </p:nvSpPr>
        <p:spPr>
          <a:xfrm>
            <a:off x="1132764" y="2620370"/>
            <a:ext cx="9034818" cy="3420992"/>
          </a:xfrm>
        </p:spPr>
        <p:txBody>
          <a:bodyPr numCol="1">
            <a:normAutofit/>
          </a:bodyPr>
          <a:lstStyle/>
          <a:p>
            <a:pPr indent="0" marL="0">
              <a:buNone/>
            </a:pPr>
            <a:r>
              <a:rPr altLang="it-IT" dirty="0" lang="it-IT" smtClean="0" sz="3200"/>
              <a:t>Campagne, sensibilizzazione, </a:t>
            </a:r>
            <a:r>
              <a:rPr altLang="it-IT" dirty="0" err="1" i="1" lang="it-IT" smtClean="0" sz="3200"/>
              <a:t>advocacy</a:t>
            </a:r>
            <a:endParaRPr altLang="it-IT" dirty="0" i="1" lang="it-IT" smtClean="0" sz="3200"/>
          </a:p>
          <a:p>
            <a:pPr marL="627063"/>
            <a:r>
              <a:rPr altLang="it-IT" dirty="0" lang="it-IT" smtClean="0" sz="2800"/>
              <a:t>Contesti</a:t>
            </a:r>
          </a:p>
          <a:p>
            <a:pPr marL="627063"/>
            <a:r>
              <a:rPr altLang="it-IT" dirty="0" lang="it-IT" smtClean="0" sz="2800"/>
              <a:t>Strumenti </a:t>
            </a:r>
          </a:p>
          <a:p>
            <a:pPr marL="627063"/>
            <a:r>
              <a:rPr altLang="it-IT" dirty="0" lang="it-IT" smtClean="0" sz="2800"/>
              <a:t>Occasioni di impegno per ‘prenderci cura’, in un cammino di collaborazione e di convergenza con altre organizzazioni enti e organismi</a:t>
            </a:r>
            <a:endParaRPr altLang="it-IT" dirty="0" lang="it-IT" sz="2800"/>
          </a:p>
        </p:txBody>
      </p:sp>
    </p:spTree>
    <p:extLst>
      <p:ext uri="{BB962C8B-B14F-4D97-AF65-F5344CB8AC3E}">
        <p14:creationId xmlns:p14="http://schemas.microsoft.com/office/powerpoint/2010/main" val="93005172"/>
      </p:ext>
    </p:extLst>
  </p:cSld>
  <p:clrMapOvr>
    <a:masterClrMapping/>
  </p:clrMapOvr>
  <p:timing>
    <p:tnLst>
      <p:par>
        <p:cTn dur="indefinite" id="1" nodeType="tmRoot" restart="never"/>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numCol="1"/>
          <a:lstStyle/>
          <a:p>
            <a:endParaRPr altLang="it-IT" dirty="0" lang="it-IT"/>
          </a:p>
        </p:txBody>
      </p:sp>
      <p:pic>
        <p:nvPicPr>
          <p:cNvPr descr="https://www.caritas.it/pls/caritasitaliana/v3_s2ew_consultazione.redir_allegati_doc?p_id_pagina=8843&amp;p_id_allegato=7197&amp;p_url_rimando=/caritasitaliana/allegati/8843/DDT_maggio2020.jpg" id="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1299084" y="1857937"/>
            <a:ext cx="3382098" cy="4741162"/>
          </a:xfrm>
          <a:prstGeom prst="rect">
            <a:avLst/>
          </a:prstGeom>
          <a:noFill/>
          <a:extLst>
            <a:ext uri="{909E8E84-426E-40DD-AFC4-6F175D3DCCD1}">
              <a14:hiddenFill xmlns:a14="http://schemas.microsoft.com/office/drawing/2010/main">
                <a:solidFill>
                  <a:srgbClr val="FFFFFF"/>
                </a:solidFill>
              </a14:hiddenFill>
            </a:ext>
          </a:extLst>
        </p:spPr>
      </p:pic>
      <p:sp>
        <p:nvSpPr>
          <p:cNvPr id="5" name="Fumetto 2 4"/>
          <p:cNvSpPr/>
          <p:nvPr/>
        </p:nvSpPr>
        <p:spPr>
          <a:xfrm>
            <a:off x="5302932" y="614150"/>
            <a:ext cx="4277796" cy="2237474"/>
          </a:xfrm>
          <a:prstGeom prst="wedgeRoundRectCallout">
            <a:avLst>
              <a:gd fmla="val -85359" name="adj1"/>
              <a:gd fmla="val 68209" name="adj2"/>
              <a:gd fmla="val 16667" name="adj3"/>
            </a:avLst>
          </a:prstGeom>
        </p:spPr>
        <p:style>
          <a:lnRef idx="2">
            <a:schemeClr val="accent1">
              <a:shade val="50000"/>
            </a:schemeClr>
          </a:lnRef>
          <a:fillRef idx="1">
            <a:schemeClr val="accent1"/>
          </a:fillRef>
          <a:effectRef idx="0">
            <a:schemeClr val="accent1"/>
          </a:effectRef>
          <a:fontRef idx="minor">
            <a:schemeClr val="lt1"/>
          </a:fontRef>
        </p:style>
        <p:txBody>
          <a:bodyPr anchor="ctr" numCol="1" rtlCol="0"/>
          <a:lstStyle/>
          <a:p>
            <a:pPr algn="ctr"/>
            <a:r>
              <a:rPr altLang="it-IT" dirty="0" lang="it-IT" smtClean="0" sz="4800"/>
              <a:t>GRAZIE! </a:t>
            </a:r>
          </a:p>
          <a:p>
            <a:pPr algn="ctr"/>
            <a:r>
              <a:rPr altLang="it-IT" dirty="0" lang="it-IT" smtClean="0" sz="2800"/>
              <a:t>Dell’attenzione e soprattutto del vostro impegno!</a:t>
            </a:r>
            <a:endParaRPr altLang="it-IT" dirty="0" lang="it-IT" sz="2800"/>
          </a:p>
        </p:txBody>
      </p:sp>
    </p:spTree>
    <p:extLst>
      <p:ext uri="{BB962C8B-B14F-4D97-AF65-F5344CB8AC3E}">
        <p14:creationId xmlns:p14="http://schemas.microsoft.com/office/powerpoint/2010/main" val="3591122898"/>
      </p:ext>
    </p:extLst>
  </p:cSld>
  <p:clrMapOvr>
    <a:masterClrMapping/>
  </p:clrMapOvr>
  <p:timing>
    <p:tnLst>
      <p:par>
        <p:cTn dur="indefinite" id="1" nodeType="tmRoot" restart="never"/>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Cogliere i segni dei tempi</a:t>
            </a:r>
            <a:endParaRPr altLang="it-IT" dirty="0" lang="it-IT"/>
          </a:p>
        </p:txBody>
      </p:sp>
      <p:sp>
        <p:nvSpPr>
          <p:cNvPr id="3" name="Segnaposto contenuto 2"/>
          <p:cNvSpPr>
            <a:spLocks noGrp="1"/>
          </p:cNvSpPr>
          <p:nvPr>
            <p:ph idx="1"/>
          </p:nvPr>
        </p:nvSpPr>
        <p:spPr>
          <a:xfrm>
            <a:off x="677333" y="1460310"/>
            <a:ext cx="8985281" cy="5397690"/>
          </a:xfrm>
        </p:spPr>
        <p:txBody>
          <a:bodyPr numCol="1">
            <a:normAutofit fontScale="77500" lnSpcReduction="20000"/>
          </a:bodyPr>
          <a:lstStyle/>
          <a:p>
            <a:r>
              <a:rPr altLang="it-IT" dirty="0" lang="it-IT" smtClean="0" sz="2400"/>
              <a:t>Ogni attività di sensibilizzazione o </a:t>
            </a:r>
            <a:r>
              <a:rPr altLang="it-IT" dirty="0" err="1" i="1" lang="it-IT" smtClean="0" sz="2400"/>
              <a:t>advocacy</a:t>
            </a:r>
            <a:r>
              <a:rPr altLang="it-IT" dirty="0" lang="it-IT" smtClean="0" sz="2400"/>
              <a:t> non può essere avulsa dal </a:t>
            </a:r>
            <a:r>
              <a:rPr altLang="it-IT" dirty="0" lang="it-IT" smtClean="0" sz="2400">
                <a:solidFill>
                  <a:srgbClr val="FF0000"/>
                </a:solidFill>
              </a:rPr>
              <a:t>contesto in cui avviene</a:t>
            </a:r>
            <a:r>
              <a:rPr altLang="it-IT" dirty="0" lang="it-IT" smtClean="0" sz="2400"/>
              <a:t>.</a:t>
            </a:r>
          </a:p>
          <a:p>
            <a:r>
              <a:rPr altLang="it-IT" dirty="0" lang="it-IT" smtClean="0" sz="2400"/>
              <a:t>L’esperienza della pandemia è </a:t>
            </a:r>
            <a:r>
              <a:rPr altLang="it-IT" dirty="0" lang="it-IT" sz="2400"/>
              <a:t>una </a:t>
            </a:r>
            <a:r>
              <a:rPr altLang="it-IT" dirty="0" lang="it-IT" sz="2400">
                <a:solidFill>
                  <a:srgbClr val="FF0000"/>
                </a:solidFill>
              </a:rPr>
              <a:t>esperienza</a:t>
            </a:r>
            <a:r>
              <a:rPr altLang="it-IT" dirty="0" lang="it-IT" sz="2400"/>
              <a:t>, per tutti, </a:t>
            </a:r>
            <a:r>
              <a:rPr altLang="it-IT" dirty="0" lang="it-IT" sz="2400">
                <a:solidFill>
                  <a:srgbClr val="FF0000"/>
                </a:solidFill>
              </a:rPr>
              <a:t>senza alcun precedente</a:t>
            </a:r>
            <a:r>
              <a:rPr altLang="it-IT" dirty="0" lang="it-IT" smtClean="0" sz="2400"/>
              <a:t>. Ha </a:t>
            </a:r>
            <a:r>
              <a:rPr altLang="it-IT" dirty="0" lang="it-IT" sz="2400"/>
              <a:t>provocato cambiamenti importanti a tutti i livelli e su molti ambiti della nostra vita</a:t>
            </a:r>
            <a:r>
              <a:rPr altLang="it-IT" dirty="0" lang="it-IT" smtClean="0" sz="2400"/>
              <a:t>.</a:t>
            </a:r>
          </a:p>
          <a:p>
            <a:r>
              <a:rPr altLang="it-IT" dirty="0" lang="it-IT" smtClean="0" sz="2400"/>
              <a:t>Dobbiamo </a:t>
            </a:r>
            <a:r>
              <a:rPr altLang="it-IT" dirty="0" lang="it-IT" smtClean="0" sz="2400">
                <a:solidFill>
                  <a:srgbClr val="FF0000"/>
                </a:solidFill>
              </a:rPr>
              <a:t>lasciarci interpellare</a:t>
            </a:r>
            <a:r>
              <a:rPr altLang="it-IT" dirty="0" lang="it-IT" smtClean="0" sz="2400"/>
              <a:t>, e vivere pienamente questo tempo: sul piano personale, e anche come collettività. Ci lasciamo interpellare dal nostro tempo e dal nostro mondo in una </a:t>
            </a:r>
            <a:r>
              <a:rPr altLang="it-IT" dirty="0" lang="it-IT" smtClean="0" sz="2400">
                <a:solidFill>
                  <a:schemeClr val="tx1"/>
                </a:solidFill>
              </a:rPr>
              <a:t>prospettiva di </a:t>
            </a:r>
            <a:r>
              <a:rPr altLang="it-IT" dirty="0" lang="it-IT" smtClean="0" sz="2400">
                <a:solidFill>
                  <a:srgbClr val="FF0000"/>
                </a:solidFill>
              </a:rPr>
              <a:t>solidarietà globale</a:t>
            </a:r>
          </a:p>
          <a:p>
            <a:r>
              <a:rPr altLang="it-IT" dirty="0" lang="it-IT" sz="2400"/>
              <a:t>La pandemia e il </a:t>
            </a:r>
            <a:r>
              <a:rPr altLang="it-IT" dirty="0" err="1" i="1" lang="it-IT" sz="2400"/>
              <a:t>lockdown</a:t>
            </a:r>
            <a:r>
              <a:rPr altLang="it-IT" dirty="0" lang="it-IT" sz="2400"/>
              <a:t> non avvengono nel ‘vuoto’. Ma intervengono nel pieno di processi di cambiamento che erano </a:t>
            </a:r>
            <a:r>
              <a:rPr altLang="it-IT" dirty="0" lang="it-IT" sz="2400">
                <a:solidFill>
                  <a:srgbClr val="FF0000"/>
                </a:solidFill>
              </a:rPr>
              <a:t>già in corso</a:t>
            </a:r>
            <a:r>
              <a:rPr altLang="it-IT" dirty="0" lang="it-IT" sz="2400"/>
              <a:t>. </a:t>
            </a:r>
          </a:p>
          <a:p>
            <a:r>
              <a:rPr altLang="it-IT" dirty="0" lang="it-IT" sz="2400"/>
              <a:t>E occorre </a:t>
            </a:r>
            <a:r>
              <a:rPr altLang="it-IT" dirty="0" lang="it-IT" sz="2400">
                <a:solidFill>
                  <a:srgbClr val="FF0000"/>
                </a:solidFill>
              </a:rPr>
              <a:t>ascoltare</a:t>
            </a:r>
            <a:r>
              <a:rPr altLang="it-IT" dirty="0" lang="it-IT" sz="2400"/>
              <a:t> la realtà. In particolare: la sofferenza e le storie delle persone concrete. In realtà, ben poco ascolto…</a:t>
            </a:r>
          </a:p>
          <a:p>
            <a:r>
              <a:rPr altLang="it-IT" dirty="0" lang="it-IT" sz="2400"/>
              <a:t>Sono storie che vediamo intorno a noi. Ma l’esperienza della pandemia è una esperienza autenticamente </a:t>
            </a:r>
            <a:r>
              <a:rPr altLang="it-IT" dirty="0" lang="it-IT" sz="2400">
                <a:solidFill>
                  <a:srgbClr val="FF0000"/>
                </a:solidFill>
              </a:rPr>
              <a:t>globale</a:t>
            </a:r>
            <a:r>
              <a:rPr altLang="it-IT" dirty="0" lang="it-IT" sz="2400"/>
              <a:t>. E’ quindi necessario ‘alzare gli occhi’ su quanto avviene nel mondo: in molti casi si tratta di elementi che anticipano o sottolineano cose che avvengono, o sono avvenute, o avverranno anche da noi.</a:t>
            </a:r>
          </a:p>
          <a:p>
            <a:r>
              <a:rPr altLang="it-IT" dirty="0" lang="it-IT" sz="2400"/>
              <a:t>Cosa dobbiamo fare…? Evidenze contraddittorie… un problema globale che viene affrontato con le armi dei </a:t>
            </a:r>
            <a:r>
              <a:rPr altLang="it-IT" dirty="0" err="1" lang="it-IT" sz="2400"/>
              <a:t>sovranismi</a:t>
            </a:r>
            <a:r>
              <a:rPr altLang="it-IT" dirty="0" lang="it-IT" sz="2400"/>
              <a:t> o </a:t>
            </a:r>
            <a:r>
              <a:rPr altLang="it-IT" dirty="0" err="1" lang="it-IT" sz="2400"/>
              <a:t>criptosovranismi</a:t>
            </a:r>
            <a:r>
              <a:rPr altLang="it-IT" dirty="0" lang="it-IT" smtClean="0" sz="2400"/>
              <a:t>…</a:t>
            </a:r>
            <a:endParaRPr altLang="it-IT" dirty="0" lang="it-IT" sz="2400"/>
          </a:p>
        </p:txBody>
      </p:sp>
    </p:spTree>
    <p:extLst>
      <p:ext uri="{BB962C8B-B14F-4D97-AF65-F5344CB8AC3E}">
        <p14:creationId xmlns:p14="http://schemas.microsoft.com/office/powerpoint/2010/main" val="4259827765"/>
      </p:ext>
    </p:extLst>
  </p:cSld>
  <p:clrMapOvr>
    <a:masterClrMapping/>
  </p:clrMapOvr>
  <p:timing>
    <p:tnLst>
      <p:par>
        <p:cTn dur="indefinite" id="1" nodeType="tmRoot" restart="never"/>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Impatti della pandemia</a:t>
            </a:r>
            <a:endParaRPr altLang="it-IT" dirty="0" lang="it-IT"/>
          </a:p>
        </p:txBody>
      </p:sp>
      <p:sp>
        <p:nvSpPr>
          <p:cNvPr id="3" name="Segnaposto contenuto 2"/>
          <p:cNvSpPr>
            <a:spLocks noGrp="1"/>
          </p:cNvSpPr>
          <p:nvPr>
            <p:ph idx="1"/>
          </p:nvPr>
        </p:nvSpPr>
        <p:spPr>
          <a:xfrm>
            <a:off x="677334" y="1624083"/>
            <a:ext cx="9872385" cy="5104263"/>
          </a:xfrm>
        </p:spPr>
        <p:txBody>
          <a:bodyPr numCol="1">
            <a:normAutofit lnSpcReduction="10000"/>
          </a:bodyPr>
          <a:lstStyle/>
          <a:p>
            <a:r>
              <a:rPr altLang="it-IT" dirty="0" lang="it-IT" smtClean="0" sz="2400"/>
              <a:t>Impatti della pandemia e impatti del </a:t>
            </a:r>
            <a:r>
              <a:rPr altLang="it-IT" dirty="0" err="1" i="1" lang="it-IT" smtClean="0" sz="2400"/>
              <a:t>lockdown</a:t>
            </a:r>
            <a:endParaRPr altLang="it-IT" dirty="0" lang="it-IT" smtClean="0" sz="2400"/>
          </a:p>
          <a:p>
            <a:r>
              <a:rPr altLang="it-IT" dirty="0" lang="it-IT" smtClean="0" sz="2400"/>
              <a:t>Impatti a breve e a lungo termine (fame?)</a:t>
            </a:r>
          </a:p>
          <a:p>
            <a:r>
              <a:rPr altLang="it-IT" dirty="0" lang="it-IT" smtClean="0" sz="2400"/>
              <a:t>Impatti sui singoli, sulle famiglie, sulle condizioni di vita, sulle modalità della vita associata.</a:t>
            </a:r>
          </a:p>
          <a:p>
            <a:r>
              <a:rPr altLang="it-IT" dirty="0" lang="it-IT" smtClean="0" sz="2400"/>
              <a:t>Ma si tratta veramente di impatti ‘nuovi’? Oppure la crisi del COVID non ha fatto altro che mettere in primo piano in forme diverse delle questioni che già erano presenti?</a:t>
            </a:r>
          </a:p>
          <a:p>
            <a:pPr lvl="1"/>
            <a:r>
              <a:rPr altLang="it-IT" dirty="0" lang="it-IT" smtClean="0" sz="2200"/>
              <a:t>Sanità</a:t>
            </a:r>
          </a:p>
          <a:p>
            <a:pPr lvl="1"/>
            <a:r>
              <a:rPr altLang="it-IT" dirty="0" lang="it-IT" smtClean="0" sz="2200"/>
              <a:t>Povertà/disuguaglianze</a:t>
            </a:r>
          </a:p>
          <a:p>
            <a:pPr lvl="1"/>
            <a:r>
              <a:rPr altLang="it-IT" dirty="0" lang="it-IT" smtClean="0" sz="2200"/>
              <a:t>La scuola</a:t>
            </a:r>
          </a:p>
          <a:p>
            <a:pPr lvl="1"/>
            <a:r>
              <a:rPr altLang="it-IT" dirty="0" lang="it-IT" smtClean="0" sz="2200"/>
              <a:t>La sicurezza</a:t>
            </a:r>
          </a:p>
          <a:p>
            <a:pPr lvl="1"/>
            <a:r>
              <a:rPr altLang="it-IT" dirty="0" lang="it-IT" smtClean="0" sz="2200"/>
              <a:t>La tecnologia</a:t>
            </a:r>
          </a:p>
          <a:p>
            <a:pPr lvl="1"/>
            <a:endParaRPr altLang="it-IT" dirty="0" lang="it-IT" smtClean="0" sz="2200"/>
          </a:p>
          <a:p>
            <a:pPr lvl="1"/>
            <a:endParaRPr altLang="it-IT" dirty="0" lang="it-IT" sz="2200"/>
          </a:p>
        </p:txBody>
      </p:sp>
    </p:spTree>
    <p:extLst>
      <p:ext uri="{BB962C8B-B14F-4D97-AF65-F5344CB8AC3E}">
        <p14:creationId xmlns:p14="http://schemas.microsoft.com/office/powerpoint/2010/main" val="5365542"/>
      </p:ext>
    </p:extLst>
  </p:cSld>
  <p:clrMapOvr>
    <a:masterClrMapping/>
  </p:clrMapOvr>
  <p:timing>
    <p:tnLst>
      <p:par>
        <p:cTn dur="indefinite" id="1" nodeType="tmRoot" restart="never"/>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486770"/>
            <a:ext cx="8596668" cy="1320800"/>
          </a:xfrm>
        </p:spPr>
        <p:txBody>
          <a:bodyPr numCol="1"/>
          <a:lstStyle/>
          <a:p>
            <a:r>
              <a:rPr altLang="it-IT" dirty="0" lang="it-IT" smtClean="0"/>
              <a:t>I processi in corso</a:t>
            </a:r>
            <a:endParaRPr altLang="it-IT" dirty="0" lang="it-IT"/>
          </a:p>
        </p:txBody>
      </p:sp>
      <p:sp>
        <p:nvSpPr>
          <p:cNvPr id="3" name="Segnaposto contenuto 2"/>
          <p:cNvSpPr>
            <a:spLocks noGrp="1"/>
          </p:cNvSpPr>
          <p:nvPr>
            <p:ph idx="1"/>
          </p:nvPr>
        </p:nvSpPr>
        <p:spPr>
          <a:xfrm>
            <a:off x="573206" y="1446663"/>
            <a:ext cx="8700796" cy="5411337"/>
          </a:xfrm>
        </p:spPr>
        <p:txBody>
          <a:bodyPr numCol="1">
            <a:noAutofit/>
          </a:bodyPr>
          <a:lstStyle/>
          <a:p>
            <a:r>
              <a:rPr altLang="it-IT" dirty="0" lang="it-IT" smtClean="0" sz="2000"/>
              <a:t>La dinamica delle </a:t>
            </a:r>
            <a:r>
              <a:rPr altLang="it-IT" dirty="0" lang="it-IT" smtClean="0" sz="2000">
                <a:solidFill>
                  <a:srgbClr val="FF0000"/>
                </a:solidFill>
              </a:rPr>
              <a:t>disuguaglianze</a:t>
            </a:r>
            <a:r>
              <a:rPr altLang="it-IT" dirty="0" lang="it-IT" smtClean="0" sz="2000"/>
              <a:t>, aggravate dalla situazione di pandemia</a:t>
            </a:r>
          </a:p>
          <a:p>
            <a:r>
              <a:rPr altLang="it-IT" dirty="0" lang="it-IT" smtClean="0" sz="2000"/>
              <a:t>La pressione sulla nostra casa comune, </a:t>
            </a:r>
            <a:r>
              <a:rPr altLang="it-IT" dirty="0" lang="it-IT" smtClean="0" sz="2000">
                <a:solidFill>
                  <a:srgbClr val="FF0000"/>
                </a:solidFill>
              </a:rPr>
              <a:t>l’ambiente</a:t>
            </a:r>
            <a:r>
              <a:rPr altLang="it-IT" dirty="0" lang="it-IT" smtClean="0" sz="2000"/>
              <a:t>, con meccanismi fortemente collegati alla pandemia</a:t>
            </a:r>
          </a:p>
          <a:p>
            <a:pPr lvl="1"/>
            <a:r>
              <a:rPr altLang="it-IT" dirty="0" lang="it-IT" smtClean="0" sz="1800"/>
              <a:t>In termini di cause profonde della pandemia</a:t>
            </a:r>
          </a:p>
          <a:p>
            <a:pPr lvl="1"/>
            <a:r>
              <a:rPr altLang="it-IT" dirty="0" lang="it-IT" smtClean="0" sz="1800"/>
              <a:t>In termini di segnali sull’interazione tra economia e ambiente</a:t>
            </a:r>
          </a:p>
          <a:p>
            <a:pPr lvl="1"/>
            <a:r>
              <a:rPr altLang="it-IT" dirty="0" lang="it-IT" smtClean="0" sz="1800"/>
              <a:t>In termini di strategie per il superamento della crisi economica in tensione con percorsi di ‘giusta transizione’</a:t>
            </a:r>
          </a:p>
          <a:p>
            <a:r>
              <a:rPr altLang="it-IT" dirty="0" lang="it-IT" smtClean="0" sz="2000"/>
              <a:t>Le dinamiche di </a:t>
            </a:r>
            <a:r>
              <a:rPr altLang="it-IT" dirty="0" lang="it-IT" smtClean="0" sz="2000">
                <a:solidFill>
                  <a:srgbClr val="FF0000"/>
                </a:solidFill>
              </a:rPr>
              <a:t>chiusura</a:t>
            </a:r>
            <a:r>
              <a:rPr altLang="it-IT" dirty="0" lang="it-IT" smtClean="0" sz="2000"/>
              <a:t>, di </a:t>
            </a:r>
            <a:r>
              <a:rPr altLang="it-IT" dirty="0" lang="it-IT" smtClean="0" sz="2000">
                <a:solidFill>
                  <a:srgbClr val="FF0000"/>
                </a:solidFill>
              </a:rPr>
              <a:t>ripiegamento</a:t>
            </a:r>
            <a:r>
              <a:rPr altLang="it-IT" dirty="0" lang="it-IT" smtClean="0" sz="2000"/>
              <a:t>, di sicurezza intesa in senso ‘securitario’ accelerate nel corso della pandemia.</a:t>
            </a:r>
          </a:p>
          <a:p>
            <a:endParaRPr altLang="it-IT" dirty="0" lang="it-IT" smtClean="0" sz="2000"/>
          </a:p>
          <a:p>
            <a:r>
              <a:rPr altLang="it-IT" dirty="0" lang="it-IT" smtClean="0" sz="2000"/>
              <a:t>Trasformazioni da osservare, nel mondo del lavoro, nelle dimensioni finanziarie, nella tecnologia, nella società, nel modo in cui pensiamo l’interfaccia tra ambiente e sviluppo, nel modo in cui cambiano le relazioni anche a livello internazionale. </a:t>
            </a:r>
            <a:r>
              <a:rPr altLang="it-IT" dirty="0" lang="it-IT" smtClean="0" sz="2000">
                <a:solidFill>
                  <a:srgbClr val="FF0000"/>
                </a:solidFill>
              </a:rPr>
              <a:t>Informazione, autoformazione!</a:t>
            </a:r>
            <a:endParaRPr altLang="it-IT" dirty="0" lang="it-IT" sz="2000">
              <a:solidFill>
                <a:srgbClr val="FF0000"/>
              </a:solidFill>
            </a:endParaRPr>
          </a:p>
        </p:txBody>
      </p:sp>
      <p:pic>
        <p:nvPicPr>
          <p:cNvPr descr="https://www.caritas.it/pls/caritasitaliana/v3_s2ew_consultazione.redir_allegati_doc?p_id_pagina=8843&amp;p_id_allegato=7197&amp;p_url_rimando=/caritasitaliana/allegati/8843/DDT_maggio2020.jpg" id="4"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9363806" y="1951630"/>
            <a:ext cx="2828194" cy="396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71299"/>
      </p:ext>
    </p:extLst>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numCol="1"/>
          <a:lstStyle/>
          <a:p>
            <a:r>
              <a:rPr altLang="it-IT" dirty="0" lang="it-IT" smtClean="0"/>
              <a:t>Approfondimenti su temi specifici</a:t>
            </a:r>
            <a:endParaRPr altLang="it-IT" dirty="0" lang="it-IT"/>
          </a:p>
        </p:txBody>
      </p:sp>
      <p:sp>
        <p:nvSpPr>
          <p:cNvPr id="3" name="Segnaposto contenuto 2"/>
          <p:cNvSpPr>
            <a:spLocks noGrp="1"/>
          </p:cNvSpPr>
          <p:nvPr>
            <p:ph idx="1"/>
          </p:nvPr>
        </p:nvSpPr>
        <p:spPr/>
        <p:txBody>
          <a:bodyPr numCol="1"/>
          <a:lstStyle/>
          <a:p>
            <a:endParaRPr altLang="it-IT" lang="it-IT"/>
          </a:p>
        </p:txBody>
      </p:sp>
      <p:pic>
        <p:nvPicPr>
          <p:cNvPr descr="https://www.caritas.it/pls/caritasitaliana/v3_s2ew_consultazione.redir_allegati_doc?p_id_pagina=8943&amp;p_id_allegato=7329&amp;p_url_rimando=/caritasitaliana/allegati/8943/DDT_Sudan.jpg" id="4098" name="Picture 2"/>
          <p:cNvPicPr>
            <a:picLocks noChangeArrowheads="1" noChangeAspect="1"/>
          </p:cNvPicPr>
          <p:nvPr/>
        </p:nvPicPr>
        <p:blipFill>
          <a:blip r:embed="rId2">
            <a:extLst>
              <a:ext uri="{28A0092B-C50C-407E-A947-70E740481C1C}">
                <a14:useLocalDpi xmlns:a14="http://schemas.microsoft.com/office/drawing/2010/main" val="0"/>
              </a:ext>
            </a:extLst>
          </a:blip>
          <a:srcRect/>
          <a:stretch>
            <a:fillRect/>
          </a:stretch>
        </p:blipFill>
        <p:spPr>
          <a:xfrm>
            <a:off x="4989019" y="1731212"/>
            <a:ext cx="3528589" cy="4961739"/>
          </a:xfrm>
          <a:prstGeom prst="rect">
            <a:avLst/>
          </a:prstGeom>
          <a:noFill/>
          <a:extLst>
            <a:ext uri="{909E8E84-426E-40DD-AFC4-6F175D3DCCD1}">
              <a14:hiddenFill xmlns:a14="http://schemas.microsoft.com/office/drawing/2010/main">
                <a:solidFill>
                  <a:srgbClr val="FFFFFF"/>
                </a:solidFill>
              </a14:hiddenFill>
            </a:ext>
          </a:extLst>
        </p:spPr>
      </p:pic>
      <p:pic>
        <p:nvPicPr>
          <p:cNvPr descr="https://www.caritas.it/pls/caritasitaliana/v3_s2ew_consultazione.redir_allegati_doc?p_id_pagina=8906&amp;p_id_allegato=7277&amp;p_url_rimando=/caritasitaliana/allegati/8906/Copertina-DDT_Iraq.jpg" id="4100" name="Picture 4"/>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a:xfrm>
            <a:off x="1097271" y="1716605"/>
            <a:ext cx="3515673" cy="4966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23172"/>
      </p:ext>
    </p:extLst>
  </p:cSld>
  <p:clrMapOvr>
    <a:masterClrMapping/>
  </p:clrMapOvr>
  <p:timing>
    <p:tnLst>
      <p:par>
        <p:cTn dur="indefinite" id="1" nodeType="tmRoot" restart="never"/>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6200000">
            <a:off x="-782899" y="987186"/>
            <a:ext cx="2538484" cy="837063"/>
          </a:xfrm>
        </p:spPr>
        <p:txBody>
          <a:bodyPr numCol="1">
            <a:normAutofit/>
          </a:bodyPr>
          <a:lstStyle/>
          <a:p>
            <a:r>
              <a:rPr altLang="it-IT" dirty="0" lang="it-IT" smtClean="0"/>
              <a:t>I </a:t>
            </a:r>
            <a:r>
              <a:rPr altLang="it-IT" dirty="0" err="1" lang="it-IT" smtClean="0"/>
              <a:t>Webinar</a:t>
            </a:r>
            <a:endParaRPr altLang="it-IT" dirty="0" lang="it-IT"/>
          </a:p>
        </p:txBody>
      </p:sp>
      <p:sp>
        <p:nvSpPr>
          <p:cNvPr id="4" name="Rettangolo 3"/>
          <p:cNvSpPr/>
          <p:nvPr/>
        </p:nvSpPr>
        <p:spPr>
          <a:xfrm>
            <a:off x="904874" y="0"/>
            <a:ext cx="11287125" cy="6824945"/>
          </a:xfrm>
          <a:prstGeom prst="rect">
            <a:avLst/>
          </a:prstGeom>
          <a:solidFill>
            <a:schemeClr val="bg1"/>
          </a:solidFill>
        </p:spPr>
        <p:txBody>
          <a:bodyPr numCol="1" wrap="square">
            <a:spAutoFit/>
          </a:bodyPr>
          <a:lstStyle/>
          <a:p>
            <a:r>
              <a:rPr altLang="it-IT" dirty="0" lang="it-IT" sz="1750"/>
              <a:t>ASIA | VENERDÌ 25 SETTEMBRE ore 11.00-13.00 Negli ultimi mesi l’intero pianeta è stato scosso dal dramma del Covid-19, che sta mettendo a dura prova i sistemi sanitari e sociali in tutto il mondo. Ma agli effetti a breve termine e alle sofferenze che tutto questo ha generato si aggiungono gli effetti a lungo termine: in cosa sarà diverso il mondo del “dopo Coronavirus”? Quali riflessioni, quali risorse dobbiamo mettere in campo per un futuro più giusto e sostenibile? Queste le domande che saranno poste nel corso del </a:t>
            </a:r>
            <a:r>
              <a:rPr altLang="it-IT" dirty="0" err="1" lang="it-IT" sz="1750"/>
              <a:t>webinar</a:t>
            </a:r>
            <a:r>
              <a:rPr altLang="it-IT" dirty="0" lang="it-IT" sz="1750"/>
              <a:t> Lo sviluppo umano al tempo del Coronavirus. Piste di riflessione per un futuro sostenibile alla luce della Laudato </a:t>
            </a:r>
            <a:r>
              <a:rPr altLang="it-IT" dirty="0" err="1" lang="it-IT" sz="1750"/>
              <a:t>Si’</a:t>
            </a:r>
            <a:r>
              <a:rPr altLang="it-IT" dirty="0" lang="it-IT" sz="1750"/>
              <a:t> – Storie ed esperienze dall’Asia. Ne discuteremo insieme ad </a:t>
            </a:r>
            <a:r>
              <a:rPr altLang="it-IT" dirty="0" err="1" lang="it-IT" sz="1750"/>
              <a:t>Amparo</a:t>
            </a:r>
            <a:r>
              <a:rPr altLang="it-IT" dirty="0" lang="it-IT" sz="1750"/>
              <a:t> Alonso, responsabile </a:t>
            </a:r>
            <a:r>
              <a:rPr altLang="it-IT" dirty="0" err="1" lang="it-IT" sz="1750"/>
              <a:t>advocacy</a:t>
            </a:r>
            <a:r>
              <a:rPr altLang="it-IT" dirty="0" lang="it-IT" sz="1750"/>
              <a:t> di Caritas </a:t>
            </a:r>
            <a:r>
              <a:rPr altLang="it-IT" dirty="0" err="1" lang="it-IT" sz="1750"/>
              <a:t>Internationalis</a:t>
            </a:r>
            <a:r>
              <a:rPr altLang="it-IT" dirty="0" lang="it-IT" sz="1750"/>
              <a:t>; don Guido </a:t>
            </a:r>
            <a:r>
              <a:rPr altLang="it-IT" dirty="0" err="1" lang="it-IT" sz="1750"/>
              <a:t>Trezzani</a:t>
            </a:r>
            <a:r>
              <a:rPr altLang="it-IT" dirty="0" lang="it-IT" sz="1750"/>
              <a:t>, direttore di Caritas Kazakhstan; padre Alessandro Brai, missionario impegnato nelle baraccopoli di Bangkok, nelle prigioni e con i lavoratori delle fabbriche − Superiore dei Missionari </a:t>
            </a:r>
            <a:r>
              <a:rPr altLang="it-IT" dirty="0" err="1" lang="it-IT" sz="1750"/>
              <a:t>Saveriani</a:t>
            </a:r>
            <a:r>
              <a:rPr altLang="it-IT" dirty="0" lang="it-IT" sz="1750"/>
              <a:t> in </a:t>
            </a:r>
            <a:r>
              <a:rPr altLang="it-IT" dirty="0" err="1" lang="it-IT" sz="1750"/>
              <a:t>Thailandia</a:t>
            </a:r>
            <a:r>
              <a:rPr altLang="it-IT" dirty="0" lang="it-IT" sz="1750"/>
              <a:t>. </a:t>
            </a:r>
            <a:r>
              <a:rPr altLang="it-IT" dirty="0" lang="it-IT" smtClean="0" sz="1750"/>
              <a:t>Info e iscrizioni: asiaoceania@caritas.it</a:t>
            </a:r>
          </a:p>
          <a:p>
            <a:endParaRPr altLang="it-IT" dirty="0" lang="it-IT" sz="1750"/>
          </a:p>
          <a:p>
            <a:r>
              <a:rPr altLang="it-IT" dirty="0" lang="it-IT" smtClean="0" sz="1750"/>
              <a:t>AMERICA </a:t>
            </a:r>
            <a:r>
              <a:rPr altLang="it-IT" dirty="0" lang="it-IT" sz="1750"/>
              <a:t>LATINA E CARAIBI | VENERDÌ 9 OTTOBRE ore 15.00-17.00 In considerazione della forte diffusione della pandemia Covid-19 nei Paesi dell’America Latina, Caritas Italiana propone un seminario di informazione e aggiornamento che vedrà la partecipazione in diretta di importanti testimoni, tra cui padre Eugenio </a:t>
            </a:r>
            <a:r>
              <a:rPr altLang="it-IT" dirty="0" err="1" lang="it-IT" sz="1750"/>
              <a:t>Coter</a:t>
            </a:r>
            <a:r>
              <a:rPr altLang="it-IT" dirty="0" lang="it-IT" sz="1750"/>
              <a:t>, vescovo cattolico italiano, presidente di Caritas Bolivia e vicario apostolico di Pando (Bolivia) e don Lucio Nicoletto, direttore Caritas e vicario generale della diocesi amazzonica di </a:t>
            </a:r>
            <a:r>
              <a:rPr altLang="it-IT" dirty="0" err="1" lang="it-IT" sz="1750"/>
              <a:t>Roraima</a:t>
            </a:r>
            <a:r>
              <a:rPr altLang="it-IT" dirty="0" lang="it-IT" sz="1750"/>
              <a:t> (Brasile). Parleremo anche della situazione ad Haiti e in Venezuela. Sarà inoltre l’occasione per approfondire le conseguenze sociali ed economiche delle misure di contenimento della pandemia, che nel continente americano stanno colpendo con particolare intensità le fasce più deboli della popolazione. Info e iscrizioni:  americalatcaraibi@caritas.it</a:t>
            </a:r>
            <a:endParaRPr altLang="it-IT" dirty="0" lang="it-IT" smtClean="0" sz="1750"/>
          </a:p>
          <a:p>
            <a:endParaRPr altLang="it-IT" dirty="0" lang="it-IT" sz="1750"/>
          </a:p>
          <a:p>
            <a:r>
              <a:rPr altLang="it-IT" dirty="0" lang="it-IT" smtClean="0" sz="1750"/>
              <a:t>CORNO </a:t>
            </a:r>
            <a:r>
              <a:rPr altLang="it-IT" dirty="0" lang="it-IT" sz="1750"/>
              <a:t>D’AFRICA | GIOVEDÌ 22 OTTOBRE ore 10.00-12.00 In occasione del 25° anniversario della morte di Graziella Fumagalli, medico capo progetto di Caritas Italiana uccisa il 22 ottobre 1995 a Merca, in Somalia, Caritas Italiana propone un seminario sulla Somalia oggi con testimonianze in ricordo di Graziella. Per l’occasione sarà pubblicato anche un Dossier con dati e testimonianze sul contesto somalo e la crisi di cui il Paese è vittima da trent’anni. Info e iscrizioni:  mona@caritas.it</a:t>
            </a:r>
          </a:p>
        </p:txBody>
      </p:sp>
    </p:spTree>
    <p:extLst>
      <p:ext uri="{BB962C8B-B14F-4D97-AF65-F5344CB8AC3E}">
        <p14:creationId xmlns:p14="http://schemas.microsoft.com/office/powerpoint/2010/main" val="3390082390"/>
      </p:ext>
    </p:extLst>
  </p:cSld>
  <p:clrMapOvr>
    <a:masterClrMapping/>
  </p:clrMapOvr>
  <p:timing>
    <p:tnLst>
      <p:par>
        <p:cTn dur="indefinite" id="1" nodeType="tmRoot" restart="never"/>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16200000">
            <a:off x="-931300" y="1299788"/>
            <a:ext cx="3452887" cy="1153555"/>
          </a:xfrm>
        </p:spPr>
        <p:txBody>
          <a:bodyPr numCol="1">
            <a:normAutofit/>
          </a:bodyPr>
          <a:lstStyle/>
          <a:p>
            <a:r>
              <a:rPr altLang="it-IT" dirty="0" err="1" lang="it-IT" smtClean="0" sz="4000"/>
              <a:t>ItaliaCaritas</a:t>
            </a:r>
            <a:endParaRPr altLang="it-IT" dirty="0" lang="it-IT" sz="4000"/>
          </a:p>
        </p:txBody>
      </p:sp>
      <p:sp>
        <p:nvSpPr>
          <p:cNvPr id="3" name="Segnaposto contenuto 2"/>
          <p:cNvSpPr>
            <a:spLocks noGrp="1"/>
          </p:cNvSpPr>
          <p:nvPr>
            <p:ph idx="1"/>
          </p:nvPr>
        </p:nvSpPr>
        <p:spPr/>
        <p:txBody>
          <a:bodyPr numCol="1"/>
          <a:lstStyle/>
          <a:p>
            <a:endParaRPr altLang="it-IT" lang="it-IT"/>
          </a:p>
        </p:txBody>
      </p:sp>
      <p:pic>
        <p:nvPicPr>
          <p:cNvPr id="4" name="Immagine 3"/>
          <p:cNvPicPr>
            <a:picLocks noChangeAspect="1"/>
          </p:cNvPicPr>
          <p:nvPr/>
        </p:nvPicPr>
        <p:blipFill>
          <a:blip r:embed="rId2"/>
          <a:stretch>
            <a:fillRect/>
          </a:stretch>
        </p:blipFill>
        <p:spPr>
          <a:xfrm>
            <a:off x="1126261" y="1"/>
            <a:ext cx="10820079" cy="6857999"/>
          </a:xfrm>
          <a:prstGeom prst="rect">
            <a:avLst/>
          </a:prstGeom>
        </p:spPr>
      </p:pic>
    </p:spTree>
    <p:extLst>
      <p:ext uri="{BB962C8B-B14F-4D97-AF65-F5344CB8AC3E}">
        <p14:creationId xmlns:p14="http://schemas.microsoft.com/office/powerpoint/2010/main" val="1155396899"/>
      </p:ext>
    </p:extLst>
  </p:cSld>
  <p:clrMapOvr>
    <a:masterClrMapping/>
  </p:clrMapOvr>
  <p:timing>
    <p:tnLst>
      <p:par>
        <p:cTn dur="indefinite" id="1" nodeType="tmRoot" restart="never"/>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208" y="322217"/>
            <a:ext cx="8596668" cy="1320800"/>
          </a:xfrm>
        </p:spPr>
        <p:txBody>
          <a:bodyPr numCol="1">
            <a:normAutofit fontScale="90000"/>
          </a:bodyPr>
          <a:lstStyle/>
          <a:p>
            <a:r>
              <a:rPr altLang="it-IT" dirty="0" lang="it-IT" smtClean="0"/>
              <a:t>Occasioni di impegno, alla luce dei mandati dell’area internazionale di Caritas Italiana</a:t>
            </a:r>
            <a:endParaRPr altLang="it-IT" dirty="0"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739782657"/>
              </p:ext>
            </p:extLst>
          </p:nvPr>
        </p:nvGraphicFramePr>
        <p:xfrm>
          <a:off x="467603" y="1499325"/>
          <a:ext cx="8780273" cy="5212080"/>
        </p:xfrm>
        <a:graphic>
          <a:graphicData uri="http://schemas.openxmlformats.org/drawingml/2006/diagram">
            <dgm:relIds xmlns:dgm="http://schemas.openxmlformats.org/drawingml/2006/diagram" xmlns:r="http://schemas.openxmlformats.org/officeDocument/2006/relationships" r:cs="rId2" r:dm="rId3" r:lo="rId4" r:qs="rId5"/>
          </a:graphicData>
        </a:graphic>
      </p:graphicFrame>
      <p:sp>
        <p:nvSpPr>
          <p:cNvPr id="3" name="CasellaDiTesto 2"/>
          <p:cNvSpPr txBox="1"/>
          <p:nvPr/>
        </p:nvSpPr>
        <p:spPr>
          <a:xfrm>
            <a:off x="7033879" y="2601236"/>
            <a:ext cx="2510623" cy="830997"/>
          </a:xfrm>
          <a:prstGeom prst="rect">
            <a:avLst/>
          </a:prstGeom>
          <a:noFill/>
        </p:spPr>
        <p:txBody>
          <a:bodyPr numCol="1" rtlCol="0" wrap="none">
            <a:spAutoFit/>
          </a:bodyPr>
          <a:lstStyle/>
          <a:p>
            <a:pPr algn="ctr"/>
            <a:r>
              <a:rPr altLang="it-IT" dirty="0" lang="it-IT" smtClean="0" sz="2400"/>
              <a:t>Interdipendenza</a:t>
            </a:r>
          </a:p>
          <a:p>
            <a:pPr algn="ctr"/>
            <a:r>
              <a:rPr altLang="it-IT" dirty="0" lang="it-IT" smtClean="0" sz="2400"/>
              <a:t>Interconnessione</a:t>
            </a:r>
          </a:p>
        </p:txBody>
      </p:sp>
    </p:spTree>
    <p:extLst>
      <p:ext uri="{BB962C8B-B14F-4D97-AF65-F5344CB8AC3E}">
        <p14:creationId xmlns:p14="http://schemas.microsoft.com/office/powerpoint/2010/main" val="2384631435"/>
      </p:ext>
    </p:extLst>
  </p:cSld>
  <p:clrMapOvr>
    <a:masterClrMapping/>
  </p:clrMapOvr>
  <p:timing>
    <p:tnLst>
      <p:par>
        <p:cTn dur="indefinite" id="1" nodeType="tmRoot" restart="never"/>
      </p:par>
    </p:tnLst>
  </p:timing>
</p:sld>
</file>

<file path=ppt/theme/theme1.xml><?xml version="1.0" encoding="utf-8"?>
<a:theme xmlns:a="http://schemas.openxmlformats.org/drawingml/2006/main" name="Sfaccettatura">
  <a:themeElements>
    <a:clrScheme name="Facet">
      <a:dk1>
        <a:sysClr lastClr="000000" val="windowText"/>
      </a:dk1>
      <a:lt1>
        <a:sysClr lastClr="FFFFFF" val="window"/>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algn="ctr" cap="rnd" cmpd="sng" w="12700">
          <a:solidFill>
            <a:schemeClr val="phClr"/>
          </a:solidFill>
          <a:prstDash val="solid"/>
        </a:ln>
        <a:ln algn="ctr" cap="rnd" cmpd="sng" w="19050">
          <a:solidFill>
            <a:schemeClr val="phClr"/>
          </a:solidFill>
          <a:prstDash val="solid"/>
        </a:ln>
        <a:ln algn="ctr" cap="rnd" cmpd="sng" w="25400">
          <a:solidFill>
            <a:schemeClr val="phClr"/>
          </a:solidFill>
          <a:prstDash val="solid"/>
        </a:ln>
      </a:lnStyleLst>
      <a:effectStyleLst>
        <a:effectStyle>
          <a:effectLst/>
        </a:effectStyle>
        <a:effectStyle>
          <a:effectLst>
            <a:outerShdw blurRad="38100" dir="5400000" dist="25400" rotWithShape="0">
              <a:srgbClr val="000000">
                <a:alpha val="35000"/>
              </a:srgbClr>
            </a:outerShdw>
          </a:effectLst>
        </a:effectStyle>
        <a:effectStyle>
          <a:effectLst>
            <a:outerShdw blurRad="50800" dir="5400000" dist="38100" rotWithShape="0">
              <a:srgbClr val="000000">
                <a:alpha val="35000"/>
              </a:srgbClr>
            </a:outerShdw>
          </a:effectLst>
          <a:scene3d>
            <a:camera prst="orthographicFront">
              <a:rot lat="0" lon="0" rev="0"/>
            </a:camera>
            <a:lightRig dir="tl" rig="threePt"/>
          </a:scene3d>
          <a:sp3d prstMaterial="plastic">
            <a:bevelT h="0" w="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b="100000" l="50000" r="100000" t="50000"/>
          </a:path>
        </a:gradFill>
      </a:bgFillStyleLst>
    </a:fmtScheme>
  </a:themeElements>
  <a:objectDefaults/>
  <a:extraClrSchemeLst/>
  <a:extLst>
    <a:ext uri="{05A4C25C-085E-4340-85A3-A5531E510DB2}">
      <thm15:themeFamily xmlns:thm15="http://schemas.microsoft.com/office/thememl/2012/main" id="{C0C680CD-088A-49FC-A102-D699147F32B2}" name="Facet" vid="{CFBC31BA-B70F-4F30-BCAA-4F3011E16C4D}"/>
    </a:ext>
  </a:extLst>
</a:theme>
</file>

<file path=ppt/theme/theme2.xml><?xml version="1.0" encoding="utf-8"?>
<a:theme xmlns:a="http://schemas.openxmlformats.org/drawingml/2006/main" name="Tema di Offic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Words>1428</Words>
  <Paragraphs>112</Paragraphs>
  <Slides>20</Slides>
  <Notes>0</Notes>
  <TotalTime>19334</TotalTime>
  <HiddenSlides>0</HiddenSlides>
  <MMClips>0</MMClips>
  <ScaleCrop>false</ScaleCrop>
  <HeadingPairs>
    <vt:vector baseType="variant" size="6">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baseType="lpstr" size="25">
      <vt:lpstr>Arial</vt:lpstr>
      <vt:lpstr>Calibri</vt:lpstr>
      <vt:lpstr>Trebuchet MS</vt:lpstr>
      <vt:lpstr>Wingdings 3</vt:lpstr>
      <vt:lpstr>Sfaccettatura</vt:lpstr>
      <vt:lpstr>Presentazione standard di PowerPoint</vt:lpstr>
      <vt:lpstr>Percorso</vt:lpstr>
      <vt:lpstr>Cogliere i segni dei tempi</vt:lpstr>
      <vt:lpstr>Impatti della pandemia</vt:lpstr>
      <vt:lpstr>I processi in corso</vt:lpstr>
      <vt:lpstr>Approfondimenti su temi specifici</vt:lpstr>
      <vt:lpstr>I Webinar</vt:lpstr>
      <vt:lpstr>ItaliaCaritas</vt:lpstr>
      <vt:lpstr>Occasioni di impegno, alla luce dei mandati dell’area internazionale di Caritas Italiana</vt:lpstr>
      <vt:lpstr>Gli Stati Generali della Cooperazione e della Solidarietà Internazionale</vt:lpstr>
      <vt:lpstr>Le campagne sulle disuguaglianze</vt:lpstr>
      <vt:lpstr>La campagna ‘Insieme per gli ultimi’</vt:lpstr>
      <vt:lpstr>MIND: come raccontiamo il nostro futuro comune?</vt:lpstr>
      <vt:lpstr>I Conflitti dimenticati</vt:lpstr>
      <vt:lpstr>Il calendario del 2020-21</vt:lpstr>
      <vt:lpstr>Cooperazione allo sviluppo</vt:lpstr>
      <vt:lpstr>La Strategia Nazionale per lo Sviluppo Sostenibile</vt:lpstr>
      <vt:lpstr>La COP UK/Italia</vt:lpstr>
      <vt:lpstr>Il G20 2021 in Italia</vt:lpstr>
      <vt:lpstr>Presentazione standard di PowerPoint</vt:lpstr>
    </vt:vector>
  </TitlesOfParts>
  <LinksUpToDate>false</LinksUpToDate>
  <SharedDoc>false</SharedDoc>
  <HyperlinksChanged>false</HyperlinksChanged>
  <Application>Microsoft Office PowerPoint</Application>
  <AppVersion>16.0000</AppVersion>
  <PresentationFormat>Widescreen</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2018-03-31T09:04:25Z</dcterms:created>
  <dc:creator>Massimo Pallottino</dc:creator>
  <cp:lastModifiedBy>Massimo Pallottino</cp:lastModifiedBy>
  <dcterms:modified xsi:type="dcterms:W3CDTF">2020-08-31T14:09:54Z</dcterms:modified>
  <cp:revision>256</cp:revision>
  <dc:title>Presentazione standard di PowerPoint</dc:title>
</cp:coreProperties>
</file>