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64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5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13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42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7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72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061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410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1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B95B12-E65C-405A-99B5-810BC20DB1A7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E62E5C-77F2-49B8-9608-C334F95EC08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D76E7-DE77-99E9-A199-43FC03625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Mapping of Civil Society Organizations in the Mediterranean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Analysis of results and implications for the PeaceMed network</a:t>
            </a:r>
            <a:br>
              <a:rPr lang="en-US" sz="1600">
                <a:solidFill>
                  <a:schemeClr val="tx2"/>
                </a:solidFill>
              </a:rPr>
            </a:b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A85E-CC9C-982F-3378-0BB03F482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pPr lvl="1"/>
            <a:r>
              <a:rPr lang="en-US" sz="1000">
                <a:solidFill>
                  <a:schemeClr val="tx2"/>
                </a:solidFill>
              </a:rPr>
              <a:t>Project Name: PeaceMed</a:t>
            </a:r>
          </a:p>
          <a:p>
            <a:pPr lvl="1"/>
            <a:r>
              <a:rPr lang="en-US" sz="1000">
                <a:solidFill>
                  <a:schemeClr val="tx2"/>
                </a:solidFill>
              </a:rPr>
              <a:t>Date: 25 March 2026</a:t>
            </a:r>
          </a:p>
        </p:txBody>
      </p:sp>
      <p:pic>
        <p:nvPicPr>
          <p:cNvPr id="4" name="Immagine 3" descr="Immagine che contiene testo, Carattere, logo, design&#10;&#10;Il contenuto generato dall'IA potrebbe non essere corretto.">
            <a:extLst>
              <a:ext uri="{FF2B5EF4-FFF2-40B4-BE49-F238E27FC236}">
                <a16:creationId xmlns:a16="http://schemas.microsoft.com/office/drawing/2014/main" id="{EB511AE0-B67F-BD71-14D2-F5C93712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09" y="467383"/>
            <a:ext cx="79057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221F0-D0C9-EE44-AA27-48E6D120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84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Landscape of Mapped CSOs</a:t>
            </a:r>
            <a:r>
              <a:rPr lang="it-IT" dirty="0"/>
              <a:t> </a:t>
            </a:r>
            <a:r>
              <a:rPr lang="it-IT" sz="3600" dirty="0" err="1"/>
              <a:t>at</a:t>
            </a:r>
            <a:r>
              <a:rPr lang="it-IT" sz="3600" dirty="0"/>
              <a:t> 24° March 2026 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C956BD0-EF69-C2D9-A365-8D56463D0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84" y="839144"/>
            <a:ext cx="6006448" cy="43513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F839F2-C789-394E-24F1-F54176B38F74}"/>
              </a:ext>
            </a:extLst>
          </p:cNvPr>
          <p:cNvSpPr txBox="1"/>
          <p:nvPr/>
        </p:nvSpPr>
        <p:spPr>
          <a:xfrm>
            <a:off x="0" y="5177196"/>
            <a:ext cx="11992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b="1" dirty="0"/>
              <a:t>Key Numbers:</a:t>
            </a:r>
            <a:r>
              <a:rPr lang="it-IT" dirty="0"/>
              <a:t> 100 CSO </a:t>
            </a:r>
            <a:r>
              <a:rPr lang="it-IT" dirty="0" err="1"/>
              <a:t>mapped</a:t>
            </a:r>
            <a:r>
              <a:rPr lang="it-IT" dirty="0"/>
              <a:t> </a:t>
            </a:r>
            <a:r>
              <a:rPr lang="en-US" dirty="0"/>
              <a:t>from MENA, Europe and Horn Africa from 21 different countries</a:t>
            </a:r>
            <a:endParaRPr lang="it-IT" sz="1600" dirty="0"/>
          </a:p>
          <a:p>
            <a:pPr lvl="1"/>
            <a:r>
              <a:rPr lang="en-US" b="1" dirty="0"/>
              <a:t>Longevity:</a:t>
            </a:r>
            <a:r>
              <a:rPr lang="en-US" dirty="0"/>
              <a:t> Young and dynamic organizations (average founding: 2000s-2019).</a:t>
            </a:r>
            <a:endParaRPr lang="it-IT" sz="1600" dirty="0"/>
          </a:p>
          <a:p>
            <a:pPr lvl="1"/>
            <a:r>
              <a:rPr lang="en-US" b="1" dirty="0"/>
              <a:t>Volunteerism: </a:t>
            </a:r>
            <a:r>
              <a:rPr lang="en-US" dirty="0"/>
              <a:t>more than half of the organizations (53%) rely on 1 to 20 volunteers, 26.5% between 21 to 50 volunteers, while nearly one in five (19.3%) count on more than 50 volunteers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54CC29-C02A-69C7-09F5-5B4BAFAE3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/>
          <a:stretch>
            <a:fillRect/>
          </a:stretch>
        </p:blipFill>
        <p:spPr>
          <a:xfrm>
            <a:off x="5971019" y="1011980"/>
            <a:ext cx="6457950" cy="45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2914D6-29FD-95A2-1495-6CC8F683A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6" y="315281"/>
            <a:ext cx="8746888" cy="642896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78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4FB8FB9-62F0-61A0-B516-1229753DF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5" y="181565"/>
            <a:ext cx="8572500" cy="65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6E2C8-0F93-5448-0513-5C0DC9CE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Challenges: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DA73C8-C67D-B6AF-7076-FA4E2BEE4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/>
          <a:stretch>
            <a:fillRect/>
          </a:stretch>
        </p:blipFill>
        <p:spPr>
          <a:xfrm>
            <a:off x="3252355" y="-320769"/>
            <a:ext cx="7450281" cy="65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E7E26-8AE3-D90C-DA94-AE2BB3E7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3BCC4F5-B760-3555-D6C1-CAD04D89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10137499" cy="62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791F3-7748-CF14-1370-15C4D6E6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5FC893-79F9-99C4-5E9E-701379B8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>
            <a:fillRect/>
          </a:stretch>
        </p:blipFill>
        <p:spPr>
          <a:xfrm>
            <a:off x="-93518" y="-125446"/>
            <a:ext cx="9216736" cy="6370383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462C7CE5-D55F-4950-CE13-1EF2A8D2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872"/>
          <a:stretch>
            <a:fillRect/>
          </a:stretch>
        </p:blipFill>
        <p:spPr>
          <a:xfrm>
            <a:off x="7277099" y="114300"/>
            <a:ext cx="491490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C6C82CA-9D72-E394-62D1-F81C2A6E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>
            <a:fillRect/>
          </a:stretch>
        </p:blipFill>
        <p:spPr>
          <a:xfrm>
            <a:off x="1477241" y="0"/>
            <a:ext cx="9715500" cy="63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7F8185430A58449122396E4ED30858" ma:contentTypeVersion="13" ma:contentTypeDescription="Creare un nuovo documento." ma:contentTypeScope="" ma:versionID="ed676dd4dd4c91229247ea116bc13e16">
  <xsd:schema xmlns:xsd="http://www.w3.org/2001/XMLSchema" xmlns:xs="http://www.w3.org/2001/XMLSchema" xmlns:p="http://schemas.microsoft.com/office/2006/metadata/properties" xmlns:ns2="1cbb4645-0d36-4ba5-bf09-7d692a3219ca" xmlns:ns3="fba2ff08-ea83-460f-8335-a1c70f9cc935" targetNamespace="http://schemas.microsoft.com/office/2006/metadata/properties" ma:root="true" ma:fieldsID="16b4ab28e0fd19d092c8cad5da5a4f7e" ns2:_="" ns3:_="">
    <xsd:import namespace="1cbb4645-0d36-4ba5-bf09-7d692a3219ca"/>
    <xsd:import namespace="fba2ff08-ea83-460f-8335-a1c70f9cc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4645-0d36-4ba5-bf09-7d692a321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5b635aa6-e889-43bc-97e6-4637a286f3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2ff08-ea83-460f-8335-a1c70f9cc9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63b832-bffa-49b0-818e-8c50ec9847c7}" ma:internalName="TaxCatchAll" ma:showField="CatchAllData" ma:web="fba2ff08-ea83-460f-8335-a1c70f9c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a2ff08-ea83-460f-8335-a1c70f9cc935" xsi:nil="true"/>
    <lcf76f155ced4ddcb4097134ff3c332f xmlns="1cbb4645-0d36-4ba5-bf09-7d692a321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DCE9AE-B451-486A-BB40-FA7C3E2C6FBA}"/>
</file>

<file path=customXml/itemProps2.xml><?xml version="1.0" encoding="utf-8"?>
<ds:datastoreItem xmlns:ds="http://schemas.openxmlformats.org/officeDocument/2006/customXml" ds:itemID="{D8D19DF2-B405-4107-9B1E-9F67FC93E748}"/>
</file>

<file path=customXml/itemProps3.xml><?xml version="1.0" encoding="utf-8"?>
<ds:datastoreItem xmlns:ds="http://schemas.openxmlformats.org/officeDocument/2006/customXml" ds:itemID="{80394BA3-0539-4774-A779-6BDB93A1904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112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Retrospettivo</vt:lpstr>
      <vt:lpstr>Mapping of Civil Society Organizations in the Mediterranean Analysis of results and implications for the PeaceMed network </vt:lpstr>
      <vt:lpstr>The Landscape of Mapped CSOs at 24° March 2026  </vt:lpstr>
      <vt:lpstr>Presentazione standard di PowerPoint</vt:lpstr>
      <vt:lpstr>Presentazione standard di PowerPoint</vt:lpstr>
      <vt:lpstr>Challenges:</vt:lpstr>
      <vt:lpstr> </vt:lpstr>
      <vt:lpstr>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Alessandro Cadorin</dc:creator>
  <cp:lastModifiedBy>Alessandro Cadorin</cp:lastModifiedBy>
  <cp:revision>3</cp:revision>
  <cp:lastPrinted>2026-03-24T10:42:58Z</cp:lastPrinted>
  <dcterms:created xsi:type="dcterms:W3CDTF">2026-03-19T10:39:35Z</dcterms:created>
  <dcterms:modified xsi:type="dcterms:W3CDTF">2026-03-24T10:43:01Z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0x010100787F8185430A58449122396E4ED30858</vt:lpwstr>
  </property>
</Properties>
</file>